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0.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1.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9"/>
  </p:notesMasterIdLst>
  <p:sldIdLst>
    <p:sldId id="256" r:id="rId2"/>
    <p:sldId id="295" r:id="rId3"/>
    <p:sldId id="276" r:id="rId4"/>
    <p:sldId id="293" r:id="rId5"/>
    <p:sldId id="296" r:id="rId6"/>
    <p:sldId id="366" r:id="rId7"/>
    <p:sldId id="294" r:id="rId8"/>
    <p:sldId id="372" r:id="rId9"/>
    <p:sldId id="286" r:id="rId10"/>
    <p:sldId id="257" r:id="rId11"/>
    <p:sldId id="431" r:id="rId12"/>
    <p:sldId id="402" r:id="rId13"/>
    <p:sldId id="435" r:id="rId14"/>
    <p:sldId id="428" r:id="rId15"/>
    <p:sldId id="440" r:id="rId16"/>
    <p:sldId id="432" r:id="rId17"/>
    <p:sldId id="307" r:id="rId18"/>
    <p:sldId id="429" r:id="rId19"/>
    <p:sldId id="259" r:id="rId20"/>
    <p:sldId id="260" r:id="rId21"/>
    <p:sldId id="268" r:id="rId22"/>
    <p:sldId id="263" r:id="rId23"/>
    <p:sldId id="427" r:id="rId24"/>
    <p:sldId id="443" r:id="rId25"/>
    <p:sldId id="277" r:id="rId26"/>
    <p:sldId id="442" r:id="rId27"/>
    <p:sldId id="413" r:id="rId28"/>
    <p:sldId id="414" r:id="rId29"/>
    <p:sldId id="436" r:id="rId30"/>
    <p:sldId id="437" r:id="rId31"/>
    <p:sldId id="438" r:id="rId32"/>
    <p:sldId id="405" r:id="rId33"/>
    <p:sldId id="433" r:id="rId34"/>
    <p:sldId id="434" r:id="rId35"/>
    <p:sldId id="305" r:id="rId36"/>
    <p:sldId id="303" r:id="rId37"/>
    <p:sldId id="304" r:id="rId38"/>
    <p:sldId id="306" r:id="rId39"/>
    <p:sldId id="378" r:id="rId40"/>
    <p:sldId id="377" r:id="rId41"/>
    <p:sldId id="376" r:id="rId42"/>
    <p:sldId id="297" r:id="rId43"/>
    <p:sldId id="375" r:id="rId44"/>
    <p:sldId id="301" r:id="rId45"/>
    <p:sldId id="444" r:id="rId46"/>
    <p:sldId id="285" r:id="rId47"/>
    <p:sldId id="261" r:id="rId48"/>
    <p:sldId id="299" r:id="rId49"/>
    <p:sldId id="265" r:id="rId50"/>
    <p:sldId id="269" r:id="rId51"/>
    <p:sldId id="458" r:id="rId52"/>
    <p:sldId id="316" r:id="rId53"/>
    <p:sldId id="450" r:id="rId54"/>
    <p:sldId id="280" r:id="rId55"/>
    <p:sldId id="352" r:id="rId56"/>
    <p:sldId id="353" r:id="rId57"/>
    <p:sldId id="379" r:id="rId58"/>
    <p:sldId id="354" r:id="rId59"/>
    <p:sldId id="355" r:id="rId60"/>
    <p:sldId id="356" r:id="rId61"/>
    <p:sldId id="457" r:id="rId62"/>
    <p:sldId id="445" r:id="rId63"/>
    <p:sldId id="278" r:id="rId64"/>
    <p:sldId id="317" r:id="rId65"/>
    <p:sldId id="318" r:id="rId66"/>
    <p:sldId id="319" r:id="rId67"/>
    <p:sldId id="320" r:id="rId68"/>
    <p:sldId id="321" r:id="rId69"/>
    <p:sldId id="323" r:id="rId70"/>
    <p:sldId id="322" r:id="rId71"/>
    <p:sldId id="324" r:id="rId72"/>
    <p:sldId id="371" r:id="rId73"/>
    <p:sldId id="326" r:id="rId74"/>
    <p:sldId id="327" r:id="rId75"/>
    <p:sldId id="328" r:id="rId76"/>
    <p:sldId id="329" r:id="rId77"/>
    <p:sldId id="340" r:id="rId78"/>
    <p:sldId id="341" r:id="rId79"/>
    <p:sldId id="343" r:id="rId80"/>
    <p:sldId id="342" r:id="rId81"/>
    <p:sldId id="330" r:id="rId82"/>
    <p:sldId id="332" r:id="rId83"/>
    <p:sldId id="333" r:id="rId84"/>
    <p:sldId id="334" r:id="rId85"/>
    <p:sldId id="335" r:id="rId86"/>
    <p:sldId id="336" r:id="rId87"/>
    <p:sldId id="337" r:id="rId88"/>
    <p:sldId id="338" r:id="rId89"/>
    <p:sldId id="339" r:id="rId90"/>
    <p:sldId id="344" r:id="rId91"/>
    <p:sldId id="456" r:id="rId92"/>
    <p:sldId id="446" r:id="rId93"/>
    <p:sldId id="284" r:id="rId94"/>
    <p:sldId id="345" r:id="rId95"/>
    <p:sldId id="346" r:id="rId96"/>
    <p:sldId id="347" r:id="rId97"/>
    <p:sldId id="348" r:id="rId98"/>
    <p:sldId id="367" r:id="rId99"/>
    <p:sldId id="351" r:id="rId100"/>
    <p:sldId id="455" r:id="rId101"/>
    <p:sldId id="358" r:id="rId102"/>
    <p:sldId id="447" r:id="rId103"/>
    <p:sldId id="281" r:id="rId104"/>
    <p:sldId id="360" r:id="rId105"/>
    <p:sldId id="361" r:id="rId106"/>
    <p:sldId id="362" r:id="rId107"/>
    <p:sldId id="449" r:id="rId108"/>
    <p:sldId id="365" r:id="rId109"/>
    <p:sldId id="451" r:id="rId110"/>
    <p:sldId id="291" r:id="rId111"/>
    <p:sldId id="384" r:id="rId112"/>
    <p:sldId id="383" r:id="rId113"/>
    <p:sldId id="381" r:id="rId114"/>
    <p:sldId id="382" r:id="rId115"/>
    <p:sldId id="453" r:id="rId116"/>
    <p:sldId id="359" r:id="rId117"/>
    <p:sldId id="292" r:id="rId118"/>
    <p:sldId id="387" r:id="rId119"/>
    <p:sldId id="386" r:id="rId120"/>
    <p:sldId id="388" r:id="rId121"/>
    <p:sldId id="452" r:id="rId122"/>
    <p:sldId id="289" r:id="rId123"/>
    <p:sldId id="448" r:id="rId124"/>
    <p:sldId id="368" r:id="rId125"/>
    <p:sldId id="325" r:id="rId126"/>
    <p:sldId id="370" r:id="rId127"/>
    <p:sldId id="364" r:id="rId128"/>
    <p:sldId id="454" r:id="rId129"/>
    <p:sldId id="389" r:id="rId130"/>
    <p:sldId id="390" r:id="rId131"/>
    <p:sldId id="282" r:id="rId132"/>
    <p:sldId id="391" r:id="rId133"/>
    <p:sldId id="398" r:id="rId134"/>
    <p:sldId id="411" r:id="rId135"/>
    <p:sldId id="394" r:id="rId136"/>
    <p:sldId id="395" r:id="rId137"/>
    <p:sldId id="396" r:id="rId138"/>
    <p:sldId id="399" r:id="rId139"/>
    <p:sldId id="392" r:id="rId140"/>
    <p:sldId id="393" r:id="rId141"/>
    <p:sldId id="397" r:id="rId142"/>
    <p:sldId id="412" r:id="rId143"/>
    <p:sldId id="290" r:id="rId144"/>
    <p:sldId id="400" r:id="rId145"/>
    <p:sldId id="401" r:id="rId146"/>
    <p:sldId id="283" r:id="rId147"/>
    <p:sldId id="415" r:id="rId148"/>
    <p:sldId id="416" r:id="rId149"/>
    <p:sldId id="418" r:id="rId150"/>
    <p:sldId id="419" r:id="rId151"/>
    <p:sldId id="420" r:id="rId152"/>
    <p:sldId id="424" r:id="rId153"/>
    <p:sldId id="425" r:id="rId154"/>
    <p:sldId id="426" r:id="rId155"/>
    <p:sldId id="423" r:id="rId156"/>
    <p:sldId id="422" r:id="rId157"/>
    <p:sldId id="417" r:id="rId158"/>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zione" id="{7C1A1365-053D-40E3-9F1D-371BC2A011AA}">
          <p14:sldIdLst>
            <p14:sldId id="256"/>
            <p14:sldId id="295"/>
          </p14:sldIdLst>
        </p14:section>
        <p14:section name="Introduzione" id="{4C2DFB45-A559-4D77-99A4-0B52E2B0BCF9}">
          <p14:sldIdLst>
            <p14:sldId id="276"/>
            <p14:sldId id="293"/>
            <p14:sldId id="296"/>
            <p14:sldId id="366"/>
            <p14:sldId id="294"/>
          </p14:sldIdLst>
        </p14:section>
        <p14:section name="WPF" id="{73673503-C0F6-4E1A-A19B-7B2195966F8B}">
          <p14:sldIdLst>
            <p14:sldId id="372"/>
            <p14:sldId id="286"/>
            <p14:sldId id="257"/>
            <p14:sldId id="431"/>
            <p14:sldId id="402"/>
            <p14:sldId id="435"/>
            <p14:sldId id="428"/>
            <p14:sldId id="440"/>
            <p14:sldId id="432"/>
            <p14:sldId id="307"/>
            <p14:sldId id="429"/>
            <p14:sldId id="259"/>
            <p14:sldId id="260"/>
            <p14:sldId id="268"/>
            <p14:sldId id="263"/>
            <p14:sldId id="427"/>
          </p14:sldIdLst>
        </p14:section>
        <p14:section name="it's not that simple" id="{49BE6CE9-B36A-4390-9219-4111563CA8DD}">
          <p14:sldIdLst>
            <p14:sldId id="443"/>
            <p14:sldId id="277"/>
            <p14:sldId id="442"/>
            <p14:sldId id="413"/>
            <p14:sldId id="414"/>
            <p14:sldId id="436"/>
            <p14:sldId id="437"/>
            <p14:sldId id="438"/>
            <p14:sldId id="405"/>
          </p14:sldIdLst>
        </p14:section>
        <p14:section name="Application" id="{DEB93609-29DA-446C-92A8-1C0A0CBC60E4}">
          <p14:sldIdLst>
            <p14:sldId id="433"/>
            <p14:sldId id="434"/>
            <p14:sldId id="305"/>
            <p14:sldId id="303"/>
            <p14:sldId id="304"/>
            <p14:sldId id="306"/>
            <p14:sldId id="378"/>
            <p14:sldId id="377"/>
            <p14:sldId id="376"/>
            <p14:sldId id="297"/>
            <p14:sldId id="375"/>
            <p14:sldId id="301"/>
          </p14:sldIdLst>
        </p14:section>
        <p14:section name="XAML" id="{B8BD569A-2201-4302-BA50-5AF91AAB1034}">
          <p14:sldIdLst>
            <p14:sldId id="444"/>
            <p14:sldId id="285"/>
            <p14:sldId id="261"/>
            <p14:sldId id="299"/>
            <p14:sldId id="265"/>
            <p14:sldId id="269"/>
            <p14:sldId id="458"/>
          </p14:sldIdLst>
        </p14:section>
        <p14:section name="Coffee break" id="{CF3A7FFF-4C56-4989-BAA0-6B454315075A}">
          <p14:sldIdLst>
            <p14:sldId id="316"/>
          </p14:sldIdLst>
        </p14:section>
        <p14:section name="I controlli contenitori" id="{84AD9BC8-16E0-4A8A-A194-4FA67DA51696}">
          <p14:sldIdLst>
            <p14:sldId id="450"/>
            <p14:sldId id="280"/>
            <p14:sldId id="352"/>
            <p14:sldId id="353"/>
            <p14:sldId id="379"/>
            <p14:sldId id="354"/>
            <p14:sldId id="355"/>
            <p14:sldId id="356"/>
            <p14:sldId id="457"/>
          </p14:sldIdLst>
        </p14:section>
        <p14:section name="I controlli base" id="{A92F7C60-90F6-4BA0-8894-8EC72F357765}">
          <p14:sldIdLst>
            <p14:sldId id="445"/>
            <p14:sldId id="278"/>
            <p14:sldId id="317"/>
            <p14:sldId id="318"/>
            <p14:sldId id="319"/>
            <p14:sldId id="320"/>
            <p14:sldId id="321"/>
            <p14:sldId id="323"/>
            <p14:sldId id="322"/>
            <p14:sldId id="324"/>
            <p14:sldId id="371"/>
            <p14:sldId id="326"/>
            <p14:sldId id="327"/>
            <p14:sldId id="328"/>
            <p14:sldId id="329"/>
            <p14:sldId id="340"/>
            <p14:sldId id="341"/>
            <p14:sldId id="343"/>
            <p14:sldId id="342"/>
            <p14:sldId id="330"/>
            <p14:sldId id="332"/>
            <p14:sldId id="333"/>
            <p14:sldId id="334"/>
            <p14:sldId id="335"/>
            <p14:sldId id="336"/>
            <p14:sldId id="337"/>
            <p14:sldId id="338"/>
            <p14:sldId id="339"/>
            <p14:sldId id="344"/>
            <p14:sldId id="456"/>
          </p14:sldIdLst>
        </p14:section>
        <p14:section name="Le risorse" id="{A5EFD304-A7FA-4260-8326-39B77A04F674}">
          <p14:sldIdLst>
            <p14:sldId id="446"/>
            <p14:sldId id="284"/>
            <p14:sldId id="345"/>
            <p14:sldId id="346"/>
            <p14:sldId id="347"/>
            <p14:sldId id="348"/>
            <p14:sldId id="367"/>
            <p14:sldId id="351"/>
            <p14:sldId id="455"/>
            <p14:sldId id="358"/>
          </p14:sldIdLst>
        </p14:section>
        <p14:section name="UserControls" id="{3EFBA813-2625-404F-A35D-1F950E51FD24}">
          <p14:sldIdLst>
            <p14:sldId id="447"/>
            <p14:sldId id="281"/>
            <p14:sldId id="360"/>
            <p14:sldId id="361"/>
            <p14:sldId id="362"/>
            <p14:sldId id="449"/>
            <p14:sldId id="365"/>
          </p14:sldIdLst>
        </p14:section>
        <p14:section name="Dependency Property" id="{E1CB5CB7-B99F-4E99-B8DE-F8B38CB5C747}">
          <p14:sldIdLst>
            <p14:sldId id="451"/>
            <p14:sldId id="291"/>
            <p14:sldId id="384"/>
            <p14:sldId id="383"/>
            <p14:sldId id="381"/>
            <p14:sldId id="382"/>
            <p14:sldId id="453"/>
            <p14:sldId id="359"/>
          </p14:sldIdLst>
        </p14:section>
        <p14:section name="Attached Property" id="{EBD3FC1B-36CF-436C-8F76-3B902380D441}">
          <p14:sldIdLst>
            <p14:sldId id="292"/>
            <p14:sldId id="387"/>
            <p14:sldId id="386"/>
            <p14:sldId id="388"/>
          </p14:sldIdLst>
        </p14:section>
        <p14:section name="Styles" id="{7A2BE0BA-3FF5-4FC0-8302-574980007DBC}">
          <p14:sldIdLst>
            <p14:sldId id="452"/>
            <p14:sldId id="289"/>
            <p14:sldId id="448"/>
            <p14:sldId id="368"/>
            <p14:sldId id="325"/>
            <p14:sldId id="370"/>
            <p14:sldId id="364"/>
            <p14:sldId id="454"/>
          </p14:sldIdLst>
        </p14:section>
        <p14:section name="Data Binding" id="{94051060-FE17-4D9D-8F3F-F2E34D47ABF7}">
          <p14:sldIdLst>
            <p14:sldId id="389"/>
            <p14:sldId id="390"/>
            <p14:sldId id="282"/>
            <p14:sldId id="391"/>
            <p14:sldId id="398"/>
            <p14:sldId id="411"/>
            <p14:sldId id="394"/>
            <p14:sldId id="395"/>
            <p14:sldId id="396"/>
            <p14:sldId id="399"/>
            <p14:sldId id="392"/>
            <p14:sldId id="393"/>
            <p14:sldId id="397"/>
            <p14:sldId id="412"/>
          </p14:sldIdLst>
        </p14:section>
        <p14:section name="MVVM" id="{E61442EB-263F-41B9-B1C9-52631F724CAF}">
          <p14:sldIdLst>
            <p14:sldId id="290"/>
            <p14:sldId id="400"/>
            <p14:sldId id="401"/>
          </p14:sldIdLst>
        </p14:section>
        <p14:section name="Command" id="{C1C9A7E1-3CD2-4C0E-9CC1-15804EA647DE}">
          <p14:sldIdLst>
            <p14:sldId id="283"/>
            <p14:sldId id="415"/>
            <p14:sldId id="416"/>
          </p14:sldIdLst>
        </p14:section>
        <p14:section name="Le liste" id="{2E21A840-0CDE-4A2F-9C27-7B0A5A505FDC}">
          <p14:sldIdLst>
            <p14:sldId id="418"/>
          </p14:sldIdLst>
        </p14:section>
        <p14:section name="liste" id="{472CF187-D1E5-4933-8E94-560234EACA1C}">
          <p14:sldIdLst>
            <p14:sldId id="419"/>
            <p14:sldId id="420"/>
            <p14:sldId id="424"/>
            <p14:sldId id="425"/>
            <p14:sldId id="426"/>
            <p14:sldId id="423"/>
            <p14:sldId id="422"/>
            <p14:sldId id="41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a" initials="m" lastIdx="3" clrIdx="0">
    <p:extLst>
      <p:ext uri="{19B8F6BF-5375-455C-9EA6-DF929625EA0E}">
        <p15:presenceInfo xmlns:p15="http://schemas.microsoft.com/office/powerpoint/2012/main" userId="mo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5B9BD5"/>
    <a:srgbClr val="0000A5"/>
    <a:srgbClr val="FFFF00"/>
    <a:srgbClr val="404040"/>
    <a:srgbClr val="4C4C4C"/>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36E461-62B9-430E-ABDA-C4FDC023C79B}" v="715" dt="2019-11-24T19:57:10.503"/>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Stile chiaro 2 - Colore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Stile chiaro 3 - Color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Stile me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Stile chi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Stile chiaro 1 - Color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61" autoAdjust="0"/>
    <p:restoredTop sz="88451" autoAdjust="0"/>
  </p:normalViewPr>
  <p:slideViewPr>
    <p:cSldViewPr snapToGrid="0">
      <p:cViewPr varScale="1">
        <p:scale>
          <a:sx n="69" d="100"/>
          <a:sy n="69" d="100"/>
        </p:scale>
        <p:origin x="768"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commentAuthors" Target="commentAuthors.xml"/><Relationship Id="rId165" Type="http://schemas.microsoft.com/office/2015/10/relationships/revisionInfo" Target="revisionInfo.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iagrams/_rels/data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svg"/><Relationship Id="rId12" Type="http://schemas.openxmlformats.org/officeDocument/2006/relationships/image" Target="../media/image12.sv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ata1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svg"/><Relationship Id="rId1" Type="http://schemas.openxmlformats.org/officeDocument/2006/relationships/image" Target="../media/image121.png"/><Relationship Id="rId6" Type="http://schemas.openxmlformats.org/officeDocument/2006/relationships/image" Target="../media/image126.svg"/><Relationship Id="rId5" Type="http://schemas.openxmlformats.org/officeDocument/2006/relationships/image" Target="../media/image125.png"/><Relationship Id="rId4" Type="http://schemas.openxmlformats.org/officeDocument/2006/relationships/image" Target="../media/image124.svg"/></Relationships>
</file>

<file path=ppt/diagrams/_rels/data1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svg"/><Relationship Id="rId1" Type="http://schemas.openxmlformats.org/officeDocument/2006/relationships/image" Target="../media/image134.png"/><Relationship Id="rId6" Type="http://schemas.openxmlformats.org/officeDocument/2006/relationships/image" Target="../media/image139.svg"/><Relationship Id="rId5" Type="http://schemas.openxmlformats.org/officeDocument/2006/relationships/image" Target="../media/image138.png"/><Relationship Id="rId4" Type="http://schemas.openxmlformats.org/officeDocument/2006/relationships/image" Target="../media/image137.svg"/></Relationships>
</file>

<file path=ppt/diagrams/_rels/data1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svg"/><Relationship Id="rId1" Type="http://schemas.openxmlformats.org/officeDocument/2006/relationships/image" Target="../media/image145.png"/><Relationship Id="rId6" Type="http://schemas.openxmlformats.org/officeDocument/2006/relationships/image" Target="../media/image150.svg"/><Relationship Id="rId5" Type="http://schemas.openxmlformats.org/officeDocument/2006/relationships/image" Target="../media/image149.png"/><Relationship Id="rId4" Type="http://schemas.openxmlformats.org/officeDocument/2006/relationships/image" Target="../media/image148.svg"/></Relationships>
</file>

<file path=ppt/diagrams/_rels/data15.xml.rels><?xml version="1.0" encoding="UTF-8" standalone="yes"?>
<Relationships xmlns="http://schemas.openxmlformats.org/package/2006/relationships"><Relationship Id="rId2" Type="http://schemas.openxmlformats.org/officeDocument/2006/relationships/image" Target="../media/image153.svg"/><Relationship Id="rId1" Type="http://schemas.openxmlformats.org/officeDocument/2006/relationships/image" Target="../media/image152.png"/></Relationships>
</file>

<file path=ppt/diagrams/_rels/data16.xml.rels><?xml version="1.0" encoding="UTF-8" standalone="yes"?>
<Relationships xmlns="http://schemas.openxmlformats.org/package/2006/relationships"><Relationship Id="rId8" Type="http://schemas.openxmlformats.org/officeDocument/2006/relationships/image" Target="../media/image163.svg"/><Relationship Id="rId3" Type="http://schemas.openxmlformats.org/officeDocument/2006/relationships/image" Target="../media/image158.png"/><Relationship Id="rId7" Type="http://schemas.openxmlformats.org/officeDocument/2006/relationships/image" Target="../media/image162.png"/><Relationship Id="rId12" Type="http://schemas.openxmlformats.org/officeDocument/2006/relationships/image" Target="../media/image167.svg"/><Relationship Id="rId2" Type="http://schemas.openxmlformats.org/officeDocument/2006/relationships/image" Target="../media/image157.svg"/><Relationship Id="rId1" Type="http://schemas.openxmlformats.org/officeDocument/2006/relationships/image" Target="../media/image156.png"/><Relationship Id="rId6" Type="http://schemas.openxmlformats.org/officeDocument/2006/relationships/image" Target="../media/image161.svg"/><Relationship Id="rId11" Type="http://schemas.openxmlformats.org/officeDocument/2006/relationships/image" Target="../media/image166.png"/><Relationship Id="rId5" Type="http://schemas.openxmlformats.org/officeDocument/2006/relationships/image" Target="../media/image160.png"/><Relationship Id="rId10" Type="http://schemas.openxmlformats.org/officeDocument/2006/relationships/image" Target="../media/image165.svg"/><Relationship Id="rId4" Type="http://schemas.openxmlformats.org/officeDocument/2006/relationships/image" Target="../media/image159.svg"/><Relationship Id="rId9" Type="http://schemas.openxmlformats.org/officeDocument/2006/relationships/image" Target="../media/image164.png"/></Relationships>
</file>

<file path=ppt/diagrams/_rels/data1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svg"/><Relationship Id="rId1" Type="http://schemas.openxmlformats.org/officeDocument/2006/relationships/image" Target="../media/image180.png"/><Relationship Id="rId6" Type="http://schemas.openxmlformats.org/officeDocument/2006/relationships/image" Target="../media/image185.svg"/><Relationship Id="rId5" Type="http://schemas.openxmlformats.org/officeDocument/2006/relationships/image" Target="../media/image184.png"/><Relationship Id="rId4" Type="http://schemas.openxmlformats.org/officeDocument/2006/relationships/image" Target="../media/image183.svg"/></Relationships>
</file>

<file path=ppt/diagrams/_rels/data1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svg"/><Relationship Id="rId1" Type="http://schemas.openxmlformats.org/officeDocument/2006/relationships/image" Target="../media/image134.png"/><Relationship Id="rId6" Type="http://schemas.openxmlformats.org/officeDocument/2006/relationships/image" Target="../media/image139.svg"/><Relationship Id="rId5" Type="http://schemas.openxmlformats.org/officeDocument/2006/relationships/image" Target="../media/image138.png"/><Relationship Id="rId4" Type="http://schemas.openxmlformats.org/officeDocument/2006/relationships/image" Target="../media/image137.svg"/></Relationships>
</file>

<file path=ppt/diagrams/_rels/data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commons.wikimedia.org/wiki/File:Visual_Studio_2013_Logo.svg" TargetMode="External"/><Relationship Id="rId1" Type="http://schemas.openxmlformats.org/officeDocument/2006/relationships/image" Target="../media/image22.png"/><Relationship Id="rId4" Type="http://schemas.openxmlformats.org/officeDocument/2006/relationships/hyperlink" Target="https://fr.wikipedia.org/wiki/GitHub" TargetMode="External"/></Relationships>
</file>

<file path=ppt/diagrams/_rels/data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hyperlink" Target="https://github.com/dotnet/wpf" TargetMode="Externa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35.svg"/></Relationships>
</file>

<file path=ppt/diagrams/_rels/data8.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s>
</file>

<file path=ppt/diagrams/_rels/data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4.png"/><Relationship Id="rId7" Type="http://schemas.openxmlformats.org/officeDocument/2006/relationships/image" Target="../media/image7.svg"/><Relationship Id="rId12" Type="http://schemas.openxmlformats.org/officeDocument/2006/relationships/image" Target="../media/image12.svg"/><Relationship Id="rId2" Type="http://schemas.openxmlformats.org/officeDocument/2006/relationships/image" Target="../media/image2.svg"/><Relationship Id="rId1" Type="http://schemas.openxmlformats.org/officeDocument/2006/relationships/image" Target="../media/image13.png"/><Relationship Id="rId6" Type="http://schemas.openxmlformats.org/officeDocument/2006/relationships/image" Target="../media/image15.png"/><Relationship Id="rId11" Type="http://schemas.openxmlformats.org/officeDocument/2006/relationships/image" Target="../media/image17.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16.png"/></Relationships>
</file>

<file path=ppt/diagrams/_rels/drawing1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2.svg"/><Relationship Id="rId1" Type="http://schemas.openxmlformats.org/officeDocument/2006/relationships/image" Target="../media/image127.png"/><Relationship Id="rId6" Type="http://schemas.openxmlformats.org/officeDocument/2006/relationships/image" Target="../media/image126.svg"/><Relationship Id="rId5" Type="http://schemas.openxmlformats.org/officeDocument/2006/relationships/image" Target="../media/image129.png"/><Relationship Id="rId4" Type="http://schemas.openxmlformats.org/officeDocument/2006/relationships/image" Target="../media/image124.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35.svg"/><Relationship Id="rId1" Type="http://schemas.openxmlformats.org/officeDocument/2006/relationships/image" Target="../media/image140.png"/><Relationship Id="rId6" Type="http://schemas.openxmlformats.org/officeDocument/2006/relationships/image" Target="../media/image139.svg"/><Relationship Id="rId5" Type="http://schemas.openxmlformats.org/officeDocument/2006/relationships/image" Target="../media/image142.png"/><Relationship Id="rId4" Type="http://schemas.openxmlformats.org/officeDocument/2006/relationships/image" Target="../media/image137.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46.svg"/><Relationship Id="rId1" Type="http://schemas.openxmlformats.org/officeDocument/2006/relationships/image" Target="../media/image145.png"/><Relationship Id="rId6" Type="http://schemas.openxmlformats.org/officeDocument/2006/relationships/image" Target="../media/image150.svg"/><Relationship Id="rId5" Type="http://schemas.openxmlformats.org/officeDocument/2006/relationships/image" Target="../media/image149.png"/><Relationship Id="rId4" Type="http://schemas.openxmlformats.org/officeDocument/2006/relationships/image" Target="../media/image148.svg"/></Relationships>
</file>

<file path=ppt/diagrams/_rels/drawing15.xml.rels><?xml version="1.0" encoding="UTF-8" standalone="yes"?>
<Relationships xmlns="http://schemas.openxmlformats.org/package/2006/relationships"><Relationship Id="rId2" Type="http://schemas.openxmlformats.org/officeDocument/2006/relationships/image" Target="../media/image153.svg"/><Relationship Id="rId1" Type="http://schemas.openxmlformats.org/officeDocument/2006/relationships/image" Target="../media/image152.png"/></Relationships>
</file>

<file path=ppt/diagrams/_rels/drawing16.xml.rels><?xml version="1.0" encoding="UTF-8" standalone="yes"?>
<Relationships xmlns="http://schemas.openxmlformats.org/package/2006/relationships"><Relationship Id="rId8" Type="http://schemas.openxmlformats.org/officeDocument/2006/relationships/image" Target="../media/image163.svg"/><Relationship Id="rId3" Type="http://schemas.openxmlformats.org/officeDocument/2006/relationships/image" Target="../media/image169.png"/><Relationship Id="rId7" Type="http://schemas.openxmlformats.org/officeDocument/2006/relationships/image" Target="../media/image162.png"/><Relationship Id="rId12" Type="http://schemas.openxmlformats.org/officeDocument/2006/relationships/image" Target="../media/image167.svg"/><Relationship Id="rId2" Type="http://schemas.openxmlformats.org/officeDocument/2006/relationships/image" Target="../media/image157.svg"/><Relationship Id="rId1" Type="http://schemas.openxmlformats.org/officeDocument/2006/relationships/image" Target="../media/image168.png"/><Relationship Id="rId6" Type="http://schemas.openxmlformats.org/officeDocument/2006/relationships/image" Target="../media/image161.svg"/><Relationship Id="rId11" Type="http://schemas.openxmlformats.org/officeDocument/2006/relationships/image" Target="../media/image166.png"/><Relationship Id="rId5" Type="http://schemas.openxmlformats.org/officeDocument/2006/relationships/image" Target="../media/image170.png"/><Relationship Id="rId10" Type="http://schemas.openxmlformats.org/officeDocument/2006/relationships/image" Target="../media/image165.svg"/><Relationship Id="rId4" Type="http://schemas.openxmlformats.org/officeDocument/2006/relationships/image" Target="../media/image159.svg"/><Relationship Id="rId9" Type="http://schemas.openxmlformats.org/officeDocument/2006/relationships/image" Target="../media/image164.png"/></Relationships>
</file>

<file path=ppt/diagrams/_rels/drawing1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svg"/><Relationship Id="rId1" Type="http://schemas.openxmlformats.org/officeDocument/2006/relationships/image" Target="../media/image180.png"/><Relationship Id="rId6" Type="http://schemas.openxmlformats.org/officeDocument/2006/relationships/image" Target="../media/image185.svg"/><Relationship Id="rId5" Type="http://schemas.openxmlformats.org/officeDocument/2006/relationships/image" Target="../media/image186.png"/><Relationship Id="rId4" Type="http://schemas.openxmlformats.org/officeDocument/2006/relationships/image" Target="../media/image183.svg"/></Relationships>
</file>

<file path=ppt/diagrams/_rels/drawing1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35.svg"/><Relationship Id="rId1" Type="http://schemas.openxmlformats.org/officeDocument/2006/relationships/image" Target="../media/image140.png"/><Relationship Id="rId6" Type="http://schemas.openxmlformats.org/officeDocument/2006/relationships/image" Target="../media/image139.svg"/><Relationship Id="rId5" Type="http://schemas.openxmlformats.org/officeDocument/2006/relationships/image" Target="../media/image142.png"/><Relationship Id="rId4" Type="http://schemas.openxmlformats.org/officeDocument/2006/relationships/image" Target="../media/image13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commons.wikimedia.org/wiki/File:Visual_Studio_2013_Logo.svg" TargetMode="External"/><Relationship Id="rId1" Type="http://schemas.openxmlformats.org/officeDocument/2006/relationships/image" Target="../media/image22.png"/><Relationship Id="rId4" Type="http://schemas.openxmlformats.org/officeDocument/2006/relationships/hyperlink" Target="https://fr.wikipedia.org/wiki/GitHub" TargetMode="External"/></Relationships>
</file>

<file path=ppt/diagrams/_rels/drawing6.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image" Target="../media/image29.svg"/><Relationship Id="rId1" Type="http://schemas.openxmlformats.org/officeDocument/2006/relationships/image" Target="../media/image36.png"/><Relationship Id="rId6" Type="http://schemas.openxmlformats.org/officeDocument/2006/relationships/image" Target="../media/image33.svg"/><Relationship Id="rId5" Type="http://schemas.openxmlformats.org/officeDocument/2006/relationships/image" Target="../media/image38.png"/><Relationship Id="rId4" Type="http://schemas.openxmlformats.org/officeDocument/2006/relationships/image" Target="../media/image31.svg"/><Relationship Id="rId9" Type="http://schemas.openxmlformats.org/officeDocument/2006/relationships/hyperlink" Target="https://github.com/dotnet/wpf" TargetMode="External"/></Relationships>
</file>

<file path=ppt/diagrams/_rels/drawing8.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53.png"/><Relationship Id="rId7" Type="http://schemas.openxmlformats.org/officeDocument/2006/relationships/image" Target="../media/image55.png"/><Relationship Id="rId2" Type="http://schemas.openxmlformats.org/officeDocument/2006/relationships/image" Target="../media/image43.svg"/><Relationship Id="rId1" Type="http://schemas.openxmlformats.org/officeDocument/2006/relationships/image" Target="../media/image52.png"/><Relationship Id="rId6" Type="http://schemas.openxmlformats.org/officeDocument/2006/relationships/image" Target="../media/image47.svg"/><Relationship Id="rId5" Type="http://schemas.openxmlformats.org/officeDocument/2006/relationships/image" Target="../media/image54.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6.png"/></Relationships>
</file>

<file path=ppt/diagrams/_rels/drawing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8.svg"/><Relationship Id="rId1" Type="http://schemas.openxmlformats.org/officeDocument/2006/relationships/image" Target="../media/image63.png"/><Relationship Id="rId6" Type="http://schemas.openxmlformats.org/officeDocument/2006/relationships/image" Target="../media/image62.svg"/><Relationship Id="rId5" Type="http://schemas.openxmlformats.org/officeDocument/2006/relationships/image" Target="../media/image65.png"/><Relationship Id="rId4" Type="http://schemas.openxmlformats.org/officeDocument/2006/relationships/image" Target="../media/image60.sv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text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dgm:fillClrLst>
    <dgm:linClrLst meth="repeat">
      <a:schemeClr val="lt1">
        <a:alpha val="0"/>
      </a:schemeClr>
    </dgm:linClrLst>
    <dgm:effectClrLst/>
    <dgm:txLinClrLst/>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12AFF0-16BF-4037-8CFC-BA1BAE8D965A}" type="doc">
      <dgm:prSet loTypeId="urn:microsoft.com/office/officeart/2018/5/layout/IconCircle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970C0AC3-0C48-4D4C-A43A-2EF596DB198C}">
      <dgm:prSet/>
      <dgm:spPr/>
      <dgm:t>
        <a:bodyPr/>
        <a:lstStyle/>
        <a:p>
          <a:pPr>
            <a:defRPr cap="all"/>
          </a:pPr>
          <a:r>
            <a:rPr lang="it-IT"/>
            <a:t>Software developer presso compugroup medical</a:t>
          </a:r>
          <a:endParaRPr lang="en-US"/>
        </a:p>
      </dgm:t>
    </dgm:pt>
    <dgm:pt modelId="{2568F2BB-EFDF-47E0-B199-8CBF261EE9D5}" type="parTrans" cxnId="{D3D45E9B-F7D2-4792-A0F6-F445CA0F2EC7}">
      <dgm:prSet/>
      <dgm:spPr/>
      <dgm:t>
        <a:bodyPr/>
        <a:lstStyle/>
        <a:p>
          <a:endParaRPr lang="en-US"/>
        </a:p>
      </dgm:t>
    </dgm:pt>
    <dgm:pt modelId="{4B2B7C4B-8CC5-4281-9599-B7C1529A838D}" type="sibTrans" cxnId="{D3D45E9B-F7D2-4792-A0F6-F445CA0F2EC7}">
      <dgm:prSet/>
      <dgm:spPr/>
      <dgm:t>
        <a:bodyPr/>
        <a:lstStyle/>
        <a:p>
          <a:endParaRPr lang="en-US"/>
        </a:p>
      </dgm:t>
    </dgm:pt>
    <dgm:pt modelId="{916886E7-7551-492F-AD7F-09D72BFFF07B}">
      <dgm:prSet/>
      <dgm:spPr/>
      <dgm:t>
        <a:bodyPr/>
        <a:lstStyle/>
        <a:p>
          <a:pPr>
            <a:defRPr cap="all"/>
          </a:pPr>
          <a:r>
            <a:rPr lang="it-IT"/>
            <a:t>Adoro Cucinare</a:t>
          </a:r>
          <a:endParaRPr lang="en-US"/>
        </a:p>
      </dgm:t>
    </dgm:pt>
    <dgm:pt modelId="{1BB12B64-B0E6-4DC7-B13B-5CE970513AD0}" type="parTrans" cxnId="{CF3EA8C2-2737-4FCA-9C38-5B57A8EB0375}">
      <dgm:prSet/>
      <dgm:spPr/>
      <dgm:t>
        <a:bodyPr/>
        <a:lstStyle/>
        <a:p>
          <a:endParaRPr lang="en-US"/>
        </a:p>
      </dgm:t>
    </dgm:pt>
    <dgm:pt modelId="{E61B9C0C-C813-494F-8644-2CA5AA9CD3ED}" type="sibTrans" cxnId="{CF3EA8C2-2737-4FCA-9C38-5B57A8EB0375}">
      <dgm:prSet/>
      <dgm:spPr/>
      <dgm:t>
        <a:bodyPr/>
        <a:lstStyle/>
        <a:p>
          <a:endParaRPr lang="en-US"/>
        </a:p>
      </dgm:t>
    </dgm:pt>
    <dgm:pt modelId="{27CE0ED9-E6EE-48D9-BF84-A5F7D8441552}">
      <dgm:prSet/>
      <dgm:spPr/>
      <dgm:t>
        <a:bodyPr/>
        <a:lstStyle/>
        <a:p>
          <a:pPr>
            <a:defRPr cap="all"/>
          </a:pPr>
          <a:r>
            <a:rPr lang="en-US"/>
            <a:t>Socio della community DotNetSide da circa 10 anni</a:t>
          </a:r>
        </a:p>
      </dgm:t>
    </dgm:pt>
    <dgm:pt modelId="{96A5FCC3-1AA8-4BB9-A8B4-AE36EE04373A}" type="parTrans" cxnId="{78B45E26-43E5-42AF-9574-7965845376AD}">
      <dgm:prSet/>
      <dgm:spPr/>
      <dgm:t>
        <a:bodyPr/>
        <a:lstStyle/>
        <a:p>
          <a:endParaRPr lang="en-US"/>
        </a:p>
      </dgm:t>
    </dgm:pt>
    <dgm:pt modelId="{0D2F6E18-E272-458A-A977-325C92B1EBB3}" type="sibTrans" cxnId="{78B45E26-43E5-42AF-9574-7965845376AD}">
      <dgm:prSet/>
      <dgm:spPr/>
      <dgm:t>
        <a:bodyPr/>
        <a:lstStyle/>
        <a:p>
          <a:endParaRPr lang="en-US"/>
        </a:p>
      </dgm:t>
    </dgm:pt>
    <dgm:pt modelId="{CEB1E7A3-F19B-4D75-81AB-7DC25C553C22}">
      <dgm:prSet/>
      <dgm:spPr/>
      <dgm:t>
        <a:bodyPr/>
        <a:lstStyle/>
        <a:p>
          <a:pPr>
            <a:defRPr cap="all"/>
          </a:pPr>
          <a:r>
            <a:rPr lang="en-US" dirty="0"/>
            <a:t>Appassionato di </a:t>
          </a:r>
          <a:r>
            <a:rPr lang="en-US" dirty="0" err="1"/>
            <a:t>dispositivi</a:t>
          </a:r>
          <a:r>
            <a:rPr lang="en-US" dirty="0"/>
            <a:t> I</a:t>
          </a:r>
          <a:r>
            <a:rPr lang="en-US" cap="none" dirty="0"/>
            <a:t>o</a:t>
          </a:r>
          <a:r>
            <a:rPr lang="en-US" dirty="0"/>
            <a:t>T</a:t>
          </a:r>
        </a:p>
      </dgm:t>
    </dgm:pt>
    <dgm:pt modelId="{92E8B921-0B78-4975-9CF5-0ADD6910CBCF}" type="parTrans" cxnId="{E098C9BA-7A4B-4ACA-B94A-1FD1C46C2EFA}">
      <dgm:prSet/>
      <dgm:spPr/>
      <dgm:t>
        <a:bodyPr/>
        <a:lstStyle/>
        <a:p>
          <a:endParaRPr lang="en-US"/>
        </a:p>
      </dgm:t>
    </dgm:pt>
    <dgm:pt modelId="{DD8B46B9-3044-4593-A397-B1F1BB080035}" type="sibTrans" cxnId="{E098C9BA-7A4B-4ACA-B94A-1FD1C46C2EFA}">
      <dgm:prSet/>
      <dgm:spPr/>
      <dgm:t>
        <a:bodyPr/>
        <a:lstStyle/>
        <a:p>
          <a:endParaRPr lang="en-US"/>
        </a:p>
      </dgm:t>
    </dgm:pt>
    <dgm:pt modelId="{06FD59B9-0305-4A67-8959-AF80AAF8573D}">
      <dgm:prSet/>
      <dgm:spPr/>
      <dgm:t>
        <a:bodyPr/>
        <a:lstStyle/>
        <a:p>
          <a:pPr>
            <a:defRPr cap="all"/>
          </a:pPr>
          <a:r>
            <a:rPr lang="en-US" dirty="0"/>
            <a:t>Socio </a:t>
          </a:r>
          <a:r>
            <a:rPr lang="en-US" dirty="0" err="1"/>
            <a:t>fondatore</a:t>
          </a:r>
          <a:r>
            <a:rPr lang="en-US" dirty="0"/>
            <a:t> di Agile Puglia</a:t>
          </a:r>
        </a:p>
      </dgm:t>
    </dgm:pt>
    <dgm:pt modelId="{83AE86AB-13DE-4FE8-BB6B-EBE33420E115}" type="parTrans" cxnId="{578C96D1-9676-47C4-8E4A-3D9E70EF96CF}">
      <dgm:prSet/>
      <dgm:spPr/>
      <dgm:t>
        <a:bodyPr/>
        <a:lstStyle/>
        <a:p>
          <a:endParaRPr lang="en-US"/>
        </a:p>
      </dgm:t>
    </dgm:pt>
    <dgm:pt modelId="{262A2B82-1666-409F-8507-CFA86B18C673}" type="sibTrans" cxnId="{578C96D1-9676-47C4-8E4A-3D9E70EF96CF}">
      <dgm:prSet/>
      <dgm:spPr/>
      <dgm:t>
        <a:bodyPr/>
        <a:lstStyle/>
        <a:p>
          <a:endParaRPr lang="en-US"/>
        </a:p>
      </dgm:t>
    </dgm:pt>
    <dgm:pt modelId="{33870AD6-676D-4D6F-9BC6-49C3C9C42401}">
      <dgm:prSet/>
      <dgm:spPr/>
      <dgm:t>
        <a:bodyPr/>
        <a:lstStyle/>
        <a:p>
          <a:pPr>
            <a:defRPr cap="all"/>
          </a:pPr>
          <a:r>
            <a:rPr lang="it-IT"/>
            <a:t>Ballo Tango</a:t>
          </a:r>
          <a:endParaRPr lang="en-US"/>
        </a:p>
      </dgm:t>
    </dgm:pt>
    <dgm:pt modelId="{6E74ED86-1118-4684-995A-D66B02931CE1}" type="parTrans" cxnId="{59FE916A-96F9-4256-9CDB-C153892647F9}">
      <dgm:prSet/>
      <dgm:spPr/>
      <dgm:t>
        <a:bodyPr/>
        <a:lstStyle/>
        <a:p>
          <a:endParaRPr lang="en-US"/>
        </a:p>
      </dgm:t>
    </dgm:pt>
    <dgm:pt modelId="{9C349B13-59C5-4B90-A30F-53130759B306}" type="sibTrans" cxnId="{59FE916A-96F9-4256-9CDB-C153892647F9}">
      <dgm:prSet/>
      <dgm:spPr/>
      <dgm:t>
        <a:bodyPr/>
        <a:lstStyle/>
        <a:p>
          <a:endParaRPr lang="en-US"/>
        </a:p>
      </dgm:t>
    </dgm:pt>
    <dgm:pt modelId="{7B3F0D61-0F6D-437C-9464-5D11F3426687}">
      <dgm:prSet/>
      <dgm:spPr/>
      <dgm:t>
        <a:bodyPr/>
        <a:lstStyle/>
        <a:p>
          <a:pPr>
            <a:defRPr cap="all"/>
          </a:pPr>
          <a:r>
            <a:rPr lang="it-IT"/>
            <a:t>Adoro i gatti</a:t>
          </a:r>
          <a:endParaRPr lang="en-US"/>
        </a:p>
      </dgm:t>
    </dgm:pt>
    <dgm:pt modelId="{629BC7D9-16A2-4F06-A091-E5337BF1EA59}" type="parTrans" cxnId="{2606F0AF-2B57-4213-BF88-F34246BFDF5F}">
      <dgm:prSet/>
      <dgm:spPr/>
      <dgm:t>
        <a:bodyPr/>
        <a:lstStyle/>
        <a:p>
          <a:endParaRPr lang="en-US"/>
        </a:p>
      </dgm:t>
    </dgm:pt>
    <dgm:pt modelId="{83C495BE-4F57-41B4-BDA0-EA57C371C421}" type="sibTrans" cxnId="{2606F0AF-2B57-4213-BF88-F34246BFDF5F}">
      <dgm:prSet/>
      <dgm:spPr/>
      <dgm:t>
        <a:bodyPr/>
        <a:lstStyle/>
        <a:p>
          <a:endParaRPr lang="en-US"/>
        </a:p>
      </dgm:t>
    </dgm:pt>
    <dgm:pt modelId="{E8E9007A-A37C-494E-A61D-005A8551C75F}" type="pres">
      <dgm:prSet presAssocID="{5412AFF0-16BF-4037-8CFC-BA1BAE8D965A}" presName="root" presStyleCnt="0">
        <dgm:presLayoutVars>
          <dgm:dir/>
          <dgm:resizeHandles val="exact"/>
        </dgm:presLayoutVars>
      </dgm:prSet>
      <dgm:spPr/>
    </dgm:pt>
    <dgm:pt modelId="{80E0367C-A221-484A-97DE-BD57742EBA07}" type="pres">
      <dgm:prSet presAssocID="{970C0AC3-0C48-4D4C-A43A-2EF596DB198C}" presName="compNode" presStyleCnt="0"/>
      <dgm:spPr/>
    </dgm:pt>
    <dgm:pt modelId="{3B1753E7-3268-41BA-8F77-F34DEC78C997}" type="pres">
      <dgm:prSet presAssocID="{970C0AC3-0C48-4D4C-A43A-2EF596DB198C}" presName="iconBgRect" presStyleLbl="bgShp" presStyleIdx="0" presStyleCnt="7"/>
      <dgm:spPr/>
    </dgm:pt>
    <dgm:pt modelId="{18D97201-518E-44B7-B74A-BE7F242E9310}" type="pres">
      <dgm:prSet presAssocID="{970C0AC3-0C48-4D4C-A43A-2EF596DB198C}"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6E51C518-38BC-4B07-AD5D-E2B4598BF3AA}" type="pres">
      <dgm:prSet presAssocID="{970C0AC3-0C48-4D4C-A43A-2EF596DB198C}" presName="spaceRect" presStyleCnt="0"/>
      <dgm:spPr/>
    </dgm:pt>
    <dgm:pt modelId="{368D7DC6-513A-4E94-A780-76B4362719F3}" type="pres">
      <dgm:prSet presAssocID="{970C0AC3-0C48-4D4C-A43A-2EF596DB198C}" presName="textRect" presStyleLbl="revTx" presStyleIdx="0" presStyleCnt="7">
        <dgm:presLayoutVars>
          <dgm:chMax val="1"/>
          <dgm:chPref val="1"/>
        </dgm:presLayoutVars>
      </dgm:prSet>
      <dgm:spPr/>
    </dgm:pt>
    <dgm:pt modelId="{D10FB4DC-B3E8-4E90-B676-7F8ED117AED7}" type="pres">
      <dgm:prSet presAssocID="{4B2B7C4B-8CC5-4281-9599-B7C1529A838D}" presName="sibTrans" presStyleCnt="0"/>
      <dgm:spPr/>
    </dgm:pt>
    <dgm:pt modelId="{13CF8A66-887F-4DF2-8AF8-D3DC16587990}" type="pres">
      <dgm:prSet presAssocID="{916886E7-7551-492F-AD7F-09D72BFFF07B}" presName="compNode" presStyleCnt="0"/>
      <dgm:spPr/>
    </dgm:pt>
    <dgm:pt modelId="{8274E6CF-CE23-40C0-AF30-E59192D38B03}" type="pres">
      <dgm:prSet presAssocID="{916886E7-7551-492F-AD7F-09D72BFFF07B}" presName="iconBgRect" presStyleLbl="bgShp" presStyleIdx="1" presStyleCnt="7"/>
      <dgm:spPr/>
    </dgm:pt>
    <dgm:pt modelId="{75B224DD-689C-4E3E-AFDC-4493DA247326}" type="pres">
      <dgm:prSet presAssocID="{916886E7-7551-492F-AD7F-09D72BFFF07B}" presName="iconRect" presStyleLbl="node1" presStyleIdx="1" presStyleCnt="7"/>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ef"/>
        </a:ext>
      </dgm:extLst>
    </dgm:pt>
    <dgm:pt modelId="{B8ACC7FB-8D5E-42B7-8224-FC83F94A6511}" type="pres">
      <dgm:prSet presAssocID="{916886E7-7551-492F-AD7F-09D72BFFF07B}" presName="spaceRect" presStyleCnt="0"/>
      <dgm:spPr/>
    </dgm:pt>
    <dgm:pt modelId="{D81B6EDB-3CD6-424B-B8F2-5B65AB25108D}" type="pres">
      <dgm:prSet presAssocID="{916886E7-7551-492F-AD7F-09D72BFFF07B}" presName="textRect" presStyleLbl="revTx" presStyleIdx="1" presStyleCnt="7">
        <dgm:presLayoutVars>
          <dgm:chMax val="1"/>
          <dgm:chPref val="1"/>
        </dgm:presLayoutVars>
      </dgm:prSet>
      <dgm:spPr/>
    </dgm:pt>
    <dgm:pt modelId="{362F991A-2710-4D91-8C23-4D66A58D138D}" type="pres">
      <dgm:prSet presAssocID="{E61B9C0C-C813-494F-8644-2CA5AA9CD3ED}" presName="sibTrans" presStyleCnt="0"/>
      <dgm:spPr/>
    </dgm:pt>
    <dgm:pt modelId="{F31A9407-9A3B-4904-8185-F80263986A39}" type="pres">
      <dgm:prSet presAssocID="{27CE0ED9-E6EE-48D9-BF84-A5F7D8441552}" presName="compNode" presStyleCnt="0"/>
      <dgm:spPr/>
    </dgm:pt>
    <dgm:pt modelId="{2AB925EB-2FD3-47DB-B747-51E5D753DF44}" type="pres">
      <dgm:prSet presAssocID="{27CE0ED9-E6EE-48D9-BF84-A5F7D8441552}" presName="iconBgRect" presStyleLbl="bgShp" presStyleIdx="2" presStyleCnt="7"/>
      <dgm:spPr/>
    </dgm:pt>
    <dgm:pt modelId="{9EFCD952-FF7B-493E-9B6D-455EFE8B6E7F}" type="pres">
      <dgm:prSet presAssocID="{27CE0ED9-E6EE-48D9-BF84-A5F7D8441552}"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Lst>
          </a:blip>
          <a:srcRect/>
          <a:stretch>
            <a:fillRect l="-1000" r="-1000"/>
          </a:stretch>
        </a:blipFill>
        <a:ln>
          <a:noFill/>
        </a:ln>
      </dgm:spPr>
    </dgm:pt>
    <dgm:pt modelId="{39E1AEEB-7739-436B-90C2-9FC73FB94D3B}" type="pres">
      <dgm:prSet presAssocID="{27CE0ED9-E6EE-48D9-BF84-A5F7D8441552}" presName="spaceRect" presStyleCnt="0"/>
      <dgm:spPr/>
    </dgm:pt>
    <dgm:pt modelId="{437B1F17-0B88-4253-B538-0C44CEABC207}" type="pres">
      <dgm:prSet presAssocID="{27CE0ED9-E6EE-48D9-BF84-A5F7D8441552}" presName="textRect" presStyleLbl="revTx" presStyleIdx="2" presStyleCnt="7">
        <dgm:presLayoutVars>
          <dgm:chMax val="1"/>
          <dgm:chPref val="1"/>
        </dgm:presLayoutVars>
      </dgm:prSet>
      <dgm:spPr/>
    </dgm:pt>
    <dgm:pt modelId="{C4A49DE3-2D7E-4393-A549-DED9012BDCEC}" type="pres">
      <dgm:prSet presAssocID="{0D2F6E18-E272-458A-A977-325C92B1EBB3}" presName="sibTrans" presStyleCnt="0"/>
      <dgm:spPr/>
    </dgm:pt>
    <dgm:pt modelId="{14CA77EF-53B5-4B8F-A9E0-481C0D586CAE}" type="pres">
      <dgm:prSet presAssocID="{CEB1E7A3-F19B-4D75-81AB-7DC25C553C22}" presName="compNode" presStyleCnt="0"/>
      <dgm:spPr/>
    </dgm:pt>
    <dgm:pt modelId="{D9D651E9-0642-4F0D-A261-003612369C65}" type="pres">
      <dgm:prSet presAssocID="{CEB1E7A3-F19B-4D75-81AB-7DC25C553C22}" presName="iconBgRect" presStyleLbl="bgShp" presStyleIdx="3" presStyleCnt="7"/>
      <dgm:spPr/>
    </dgm:pt>
    <dgm:pt modelId="{F7456D89-71ED-486A-AB76-EAA088774FCE}" type="pres">
      <dgm:prSet presAssocID="{CEB1E7A3-F19B-4D75-81AB-7DC25C553C22}" presName="iconRect" presStyleLbl="node1" presStyleIdx="3" presStyleCnt="7"/>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Processor"/>
        </a:ext>
      </dgm:extLst>
    </dgm:pt>
    <dgm:pt modelId="{E2065697-07FE-4D81-8F69-3E8402BF0A67}" type="pres">
      <dgm:prSet presAssocID="{CEB1E7A3-F19B-4D75-81AB-7DC25C553C22}" presName="spaceRect" presStyleCnt="0"/>
      <dgm:spPr/>
    </dgm:pt>
    <dgm:pt modelId="{0B60D439-CD1B-4750-8297-6D42195F3C29}" type="pres">
      <dgm:prSet presAssocID="{CEB1E7A3-F19B-4D75-81AB-7DC25C553C22}" presName="textRect" presStyleLbl="revTx" presStyleIdx="3" presStyleCnt="7">
        <dgm:presLayoutVars>
          <dgm:chMax val="1"/>
          <dgm:chPref val="1"/>
        </dgm:presLayoutVars>
      </dgm:prSet>
      <dgm:spPr/>
    </dgm:pt>
    <dgm:pt modelId="{A762C0D4-95FB-4A75-AC8A-DC815B7D0CB5}" type="pres">
      <dgm:prSet presAssocID="{DD8B46B9-3044-4593-A397-B1F1BB080035}" presName="sibTrans" presStyleCnt="0"/>
      <dgm:spPr/>
    </dgm:pt>
    <dgm:pt modelId="{6636B906-E0A3-4578-B90E-758BB9862652}" type="pres">
      <dgm:prSet presAssocID="{06FD59B9-0305-4A67-8959-AF80AAF8573D}" presName="compNode" presStyleCnt="0"/>
      <dgm:spPr/>
    </dgm:pt>
    <dgm:pt modelId="{565FE710-CD57-44B7-BEF4-AF10E715F7B3}" type="pres">
      <dgm:prSet presAssocID="{06FD59B9-0305-4A67-8959-AF80AAF8573D}" presName="iconBgRect" presStyleLbl="bgShp" presStyleIdx="4" presStyleCnt="7"/>
      <dgm:spPr/>
    </dgm:pt>
    <dgm:pt modelId="{0B584E63-B4EA-4AAE-8E4B-5C7E4BFAE30A}" type="pres">
      <dgm:prSet presAssocID="{06FD59B9-0305-4A67-8959-AF80AAF8573D}" presName="iconRect" presStyleLbl="node1" presStyleIdx="4" presStyleCnt="7"/>
      <dgm:spPr>
        <a:blipFill>
          <a:blip xmlns:r="http://schemas.openxmlformats.org/officeDocument/2006/relationships" r:embed="rId8"/>
          <a:srcRect/>
          <a:stretch>
            <a:fillRect/>
          </a:stretch>
        </a:blipFill>
        <a:ln>
          <a:noFill/>
        </a:ln>
      </dgm:spPr>
    </dgm:pt>
    <dgm:pt modelId="{A4BAAD02-3AC5-4EE1-AD20-C23F90AC27AA}" type="pres">
      <dgm:prSet presAssocID="{06FD59B9-0305-4A67-8959-AF80AAF8573D}" presName="spaceRect" presStyleCnt="0"/>
      <dgm:spPr/>
    </dgm:pt>
    <dgm:pt modelId="{FA547552-A3CE-4726-9A04-A6D6283F317E}" type="pres">
      <dgm:prSet presAssocID="{06FD59B9-0305-4A67-8959-AF80AAF8573D}" presName="textRect" presStyleLbl="revTx" presStyleIdx="4" presStyleCnt="7">
        <dgm:presLayoutVars>
          <dgm:chMax val="1"/>
          <dgm:chPref val="1"/>
        </dgm:presLayoutVars>
      </dgm:prSet>
      <dgm:spPr/>
    </dgm:pt>
    <dgm:pt modelId="{00490960-669C-47B0-860A-C53C1D3DD6B9}" type="pres">
      <dgm:prSet presAssocID="{262A2B82-1666-409F-8507-CFA86B18C673}" presName="sibTrans" presStyleCnt="0"/>
      <dgm:spPr/>
    </dgm:pt>
    <dgm:pt modelId="{43142C1B-7712-4FFD-9184-70AFB6AC6961}" type="pres">
      <dgm:prSet presAssocID="{33870AD6-676D-4D6F-9BC6-49C3C9C42401}" presName="compNode" presStyleCnt="0"/>
      <dgm:spPr/>
    </dgm:pt>
    <dgm:pt modelId="{9C8CC0E5-D777-4FC2-A6A9-056F8A04AE89}" type="pres">
      <dgm:prSet presAssocID="{33870AD6-676D-4D6F-9BC6-49C3C9C42401}" presName="iconBgRect" presStyleLbl="bgShp" presStyleIdx="5" presStyleCnt="7"/>
      <dgm:spPr/>
    </dgm:pt>
    <dgm:pt modelId="{A7DD590E-4161-428B-9788-293D67DFB8B2}" type="pres">
      <dgm:prSet presAssocID="{33870AD6-676D-4D6F-9BC6-49C3C9C42401}" presName="iconRect" presStyleLbl="node1" presStyleIdx="5"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Danza"/>
        </a:ext>
      </dgm:extLst>
    </dgm:pt>
    <dgm:pt modelId="{8131B74D-2592-40E3-8936-210D2C663164}" type="pres">
      <dgm:prSet presAssocID="{33870AD6-676D-4D6F-9BC6-49C3C9C42401}" presName="spaceRect" presStyleCnt="0"/>
      <dgm:spPr/>
    </dgm:pt>
    <dgm:pt modelId="{923BCC85-C068-4670-9735-C13E0786AA3D}" type="pres">
      <dgm:prSet presAssocID="{33870AD6-676D-4D6F-9BC6-49C3C9C42401}" presName="textRect" presStyleLbl="revTx" presStyleIdx="5" presStyleCnt="7">
        <dgm:presLayoutVars>
          <dgm:chMax val="1"/>
          <dgm:chPref val="1"/>
        </dgm:presLayoutVars>
      </dgm:prSet>
      <dgm:spPr/>
    </dgm:pt>
    <dgm:pt modelId="{E5061BDC-0EE9-4EC6-9D8D-12E675F64574}" type="pres">
      <dgm:prSet presAssocID="{9C349B13-59C5-4B90-A30F-53130759B306}" presName="sibTrans" presStyleCnt="0"/>
      <dgm:spPr/>
    </dgm:pt>
    <dgm:pt modelId="{69D6F690-FA2A-4872-BCFB-AE0EE673A4AC}" type="pres">
      <dgm:prSet presAssocID="{7B3F0D61-0F6D-437C-9464-5D11F3426687}" presName="compNode" presStyleCnt="0"/>
      <dgm:spPr/>
    </dgm:pt>
    <dgm:pt modelId="{26A5C0F2-6793-4876-9131-04DD771C57D2}" type="pres">
      <dgm:prSet presAssocID="{7B3F0D61-0F6D-437C-9464-5D11F3426687}" presName="iconBgRect" presStyleLbl="bgShp" presStyleIdx="6" presStyleCnt="7"/>
      <dgm:spPr/>
    </dgm:pt>
    <dgm:pt modelId="{3A4CC88D-F892-497A-A4B8-A82AB79F0546}" type="pres">
      <dgm:prSet presAssocID="{7B3F0D61-0F6D-437C-9464-5D11F3426687}" presName="iconRect" presStyleLbl="node1" presStyleIdx="6"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Gatto"/>
        </a:ext>
      </dgm:extLst>
    </dgm:pt>
    <dgm:pt modelId="{DAC7F118-08CD-412D-9A88-BFADA010AA84}" type="pres">
      <dgm:prSet presAssocID="{7B3F0D61-0F6D-437C-9464-5D11F3426687}" presName="spaceRect" presStyleCnt="0"/>
      <dgm:spPr/>
    </dgm:pt>
    <dgm:pt modelId="{E7731DA5-F431-44DA-BE67-C9EF79409320}" type="pres">
      <dgm:prSet presAssocID="{7B3F0D61-0F6D-437C-9464-5D11F3426687}" presName="textRect" presStyleLbl="revTx" presStyleIdx="6" presStyleCnt="7">
        <dgm:presLayoutVars>
          <dgm:chMax val="1"/>
          <dgm:chPref val="1"/>
        </dgm:presLayoutVars>
      </dgm:prSet>
      <dgm:spPr/>
    </dgm:pt>
  </dgm:ptLst>
  <dgm:cxnLst>
    <dgm:cxn modelId="{78B45E26-43E5-42AF-9574-7965845376AD}" srcId="{5412AFF0-16BF-4037-8CFC-BA1BAE8D965A}" destId="{27CE0ED9-E6EE-48D9-BF84-A5F7D8441552}" srcOrd="2" destOrd="0" parTransId="{96A5FCC3-1AA8-4BB9-A8B4-AE36EE04373A}" sibTransId="{0D2F6E18-E272-458A-A977-325C92B1EBB3}"/>
    <dgm:cxn modelId="{7074202E-EDCB-43F5-B253-0058E0983343}" type="presOf" srcId="{CEB1E7A3-F19B-4D75-81AB-7DC25C553C22}" destId="{0B60D439-CD1B-4750-8297-6D42195F3C29}" srcOrd="0" destOrd="0" presId="urn:microsoft.com/office/officeart/2018/5/layout/IconCircleLabelList"/>
    <dgm:cxn modelId="{2E3C243E-9270-49C8-AF89-68B46CC53C2A}" type="presOf" srcId="{970C0AC3-0C48-4D4C-A43A-2EF596DB198C}" destId="{368D7DC6-513A-4E94-A780-76B4362719F3}" srcOrd="0" destOrd="0" presId="urn:microsoft.com/office/officeart/2018/5/layout/IconCircleLabelList"/>
    <dgm:cxn modelId="{59FE916A-96F9-4256-9CDB-C153892647F9}" srcId="{5412AFF0-16BF-4037-8CFC-BA1BAE8D965A}" destId="{33870AD6-676D-4D6F-9BC6-49C3C9C42401}" srcOrd="5" destOrd="0" parTransId="{6E74ED86-1118-4684-995A-D66B02931CE1}" sibTransId="{9C349B13-59C5-4B90-A30F-53130759B306}"/>
    <dgm:cxn modelId="{CC14D24E-4CD3-4BBC-A589-1E001432B50A}" type="presOf" srcId="{7B3F0D61-0F6D-437C-9464-5D11F3426687}" destId="{E7731DA5-F431-44DA-BE67-C9EF79409320}" srcOrd="0" destOrd="0" presId="urn:microsoft.com/office/officeart/2018/5/layout/IconCircleLabelList"/>
    <dgm:cxn modelId="{5DD22371-36CE-4F0A-B1CB-5959A6A0E291}" type="presOf" srcId="{916886E7-7551-492F-AD7F-09D72BFFF07B}" destId="{D81B6EDB-3CD6-424B-B8F2-5B65AB25108D}" srcOrd="0" destOrd="0" presId="urn:microsoft.com/office/officeart/2018/5/layout/IconCircleLabelList"/>
    <dgm:cxn modelId="{48310B79-1155-4656-9F6E-4F939183A410}" type="presOf" srcId="{27CE0ED9-E6EE-48D9-BF84-A5F7D8441552}" destId="{437B1F17-0B88-4253-B538-0C44CEABC207}" srcOrd="0" destOrd="0" presId="urn:microsoft.com/office/officeart/2018/5/layout/IconCircleLabelList"/>
    <dgm:cxn modelId="{1BDB7397-B316-4264-8871-F9B8423CB415}" type="presOf" srcId="{06FD59B9-0305-4A67-8959-AF80AAF8573D}" destId="{FA547552-A3CE-4726-9A04-A6D6283F317E}" srcOrd="0" destOrd="0" presId="urn:microsoft.com/office/officeart/2018/5/layout/IconCircleLabelList"/>
    <dgm:cxn modelId="{D3D45E9B-F7D2-4792-A0F6-F445CA0F2EC7}" srcId="{5412AFF0-16BF-4037-8CFC-BA1BAE8D965A}" destId="{970C0AC3-0C48-4D4C-A43A-2EF596DB198C}" srcOrd="0" destOrd="0" parTransId="{2568F2BB-EFDF-47E0-B199-8CBF261EE9D5}" sibTransId="{4B2B7C4B-8CC5-4281-9599-B7C1529A838D}"/>
    <dgm:cxn modelId="{2606F0AF-2B57-4213-BF88-F34246BFDF5F}" srcId="{5412AFF0-16BF-4037-8CFC-BA1BAE8D965A}" destId="{7B3F0D61-0F6D-437C-9464-5D11F3426687}" srcOrd="6" destOrd="0" parTransId="{629BC7D9-16A2-4F06-A091-E5337BF1EA59}" sibTransId="{83C495BE-4F57-41B4-BDA0-EA57C371C421}"/>
    <dgm:cxn modelId="{E098C9BA-7A4B-4ACA-B94A-1FD1C46C2EFA}" srcId="{5412AFF0-16BF-4037-8CFC-BA1BAE8D965A}" destId="{CEB1E7A3-F19B-4D75-81AB-7DC25C553C22}" srcOrd="3" destOrd="0" parTransId="{92E8B921-0B78-4975-9CF5-0ADD6910CBCF}" sibTransId="{DD8B46B9-3044-4593-A397-B1F1BB080035}"/>
    <dgm:cxn modelId="{CF3EA8C2-2737-4FCA-9C38-5B57A8EB0375}" srcId="{5412AFF0-16BF-4037-8CFC-BA1BAE8D965A}" destId="{916886E7-7551-492F-AD7F-09D72BFFF07B}" srcOrd="1" destOrd="0" parTransId="{1BB12B64-B0E6-4DC7-B13B-5CE970513AD0}" sibTransId="{E61B9C0C-C813-494F-8644-2CA5AA9CD3ED}"/>
    <dgm:cxn modelId="{578C96D1-9676-47C4-8E4A-3D9E70EF96CF}" srcId="{5412AFF0-16BF-4037-8CFC-BA1BAE8D965A}" destId="{06FD59B9-0305-4A67-8959-AF80AAF8573D}" srcOrd="4" destOrd="0" parTransId="{83AE86AB-13DE-4FE8-BB6B-EBE33420E115}" sibTransId="{262A2B82-1666-409F-8507-CFA86B18C673}"/>
    <dgm:cxn modelId="{0DF0A6DC-95FB-4591-BBFB-C50B6541A0FF}" type="presOf" srcId="{33870AD6-676D-4D6F-9BC6-49C3C9C42401}" destId="{923BCC85-C068-4670-9735-C13E0786AA3D}" srcOrd="0" destOrd="0" presId="urn:microsoft.com/office/officeart/2018/5/layout/IconCircleLabelList"/>
    <dgm:cxn modelId="{7B5673E8-9ABB-4881-96F5-55D9E893DC32}" type="presOf" srcId="{5412AFF0-16BF-4037-8CFC-BA1BAE8D965A}" destId="{E8E9007A-A37C-494E-A61D-005A8551C75F}" srcOrd="0" destOrd="0" presId="urn:microsoft.com/office/officeart/2018/5/layout/IconCircleLabelList"/>
    <dgm:cxn modelId="{8D25B494-8E70-4FDC-9842-AB1B6973D512}" type="presParOf" srcId="{E8E9007A-A37C-494E-A61D-005A8551C75F}" destId="{80E0367C-A221-484A-97DE-BD57742EBA07}" srcOrd="0" destOrd="0" presId="urn:microsoft.com/office/officeart/2018/5/layout/IconCircleLabelList"/>
    <dgm:cxn modelId="{BC5FD568-252A-425E-AD90-02029897CDB0}" type="presParOf" srcId="{80E0367C-A221-484A-97DE-BD57742EBA07}" destId="{3B1753E7-3268-41BA-8F77-F34DEC78C997}" srcOrd="0" destOrd="0" presId="urn:microsoft.com/office/officeart/2018/5/layout/IconCircleLabelList"/>
    <dgm:cxn modelId="{34991D9B-B101-4218-AB69-674BBD5B7D89}" type="presParOf" srcId="{80E0367C-A221-484A-97DE-BD57742EBA07}" destId="{18D97201-518E-44B7-B74A-BE7F242E9310}" srcOrd="1" destOrd="0" presId="urn:microsoft.com/office/officeart/2018/5/layout/IconCircleLabelList"/>
    <dgm:cxn modelId="{45D2BD39-DB5A-4A4A-A0A1-E762650E9E8E}" type="presParOf" srcId="{80E0367C-A221-484A-97DE-BD57742EBA07}" destId="{6E51C518-38BC-4B07-AD5D-E2B4598BF3AA}" srcOrd="2" destOrd="0" presId="urn:microsoft.com/office/officeart/2018/5/layout/IconCircleLabelList"/>
    <dgm:cxn modelId="{AEE0CD70-B8BF-46FD-9E62-98802FAE87AB}" type="presParOf" srcId="{80E0367C-A221-484A-97DE-BD57742EBA07}" destId="{368D7DC6-513A-4E94-A780-76B4362719F3}" srcOrd="3" destOrd="0" presId="urn:microsoft.com/office/officeart/2018/5/layout/IconCircleLabelList"/>
    <dgm:cxn modelId="{7A2E8E90-D211-4862-B9A3-35F7259FD963}" type="presParOf" srcId="{E8E9007A-A37C-494E-A61D-005A8551C75F}" destId="{D10FB4DC-B3E8-4E90-B676-7F8ED117AED7}" srcOrd="1" destOrd="0" presId="urn:microsoft.com/office/officeart/2018/5/layout/IconCircleLabelList"/>
    <dgm:cxn modelId="{6160C4E1-F89A-43C5-AE53-6F5E5F09F49A}" type="presParOf" srcId="{E8E9007A-A37C-494E-A61D-005A8551C75F}" destId="{13CF8A66-887F-4DF2-8AF8-D3DC16587990}" srcOrd="2" destOrd="0" presId="urn:microsoft.com/office/officeart/2018/5/layout/IconCircleLabelList"/>
    <dgm:cxn modelId="{94D12C25-C38D-4F18-917E-D7B443E9F3B8}" type="presParOf" srcId="{13CF8A66-887F-4DF2-8AF8-D3DC16587990}" destId="{8274E6CF-CE23-40C0-AF30-E59192D38B03}" srcOrd="0" destOrd="0" presId="urn:microsoft.com/office/officeart/2018/5/layout/IconCircleLabelList"/>
    <dgm:cxn modelId="{A5516DDA-55F0-4A3A-BE0A-DEB4C391EE9F}" type="presParOf" srcId="{13CF8A66-887F-4DF2-8AF8-D3DC16587990}" destId="{75B224DD-689C-4E3E-AFDC-4493DA247326}" srcOrd="1" destOrd="0" presId="urn:microsoft.com/office/officeart/2018/5/layout/IconCircleLabelList"/>
    <dgm:cxn modelId="{05AF970F-922F-4CEB-A559-7D0710814733}" type="presParOf" srcId="{13CF8A66-887F-4DF2-8AF8-D3DC16587990}" destId="{B8ACC7FB-8D5E-42B7-8224-FC83F94A6511}" srcOrd="2" destOrd="0" presId="urn:microsoft.com/office/officeart/2018/5/layout/IconCircleLabelList"/>
    <dgm:cxn modelId="{1E6A76AA-3218-435B-9DAC-25F1A625B8B2}" type="presParOf" srcId="{13CF8A66-887F-4DF2-8AF8-D3DC16587990}" destId="{D81B6EDB-3CD6-424B-B8F2-5B65AB25108D}" srcOrd="3" destOrd="0" presId="urn:microsoft.com/office/officeart/2018/5/layout/IconCircleLabelList"/>
    <dgm:cxn modelId="{CA59B8CC-729F-4B68-A514-3FE619BA0030}" type="presParOf" srcId="{E8E9007A-A37C-494E-A61D-005A8551C75F}" destId="{362F991A-2710-4D91-8C23-4D66A58D138D}" srcOrd="3" destOrd="0" presId="urn:microsoft.com/office/officeart/2018/5/layout/IconCircleLabelList"/>
    <dgm:cxn modelId="{E7E3B035-F59A-4947-896D-059B038053BE}" type="presParOf" srcId="{E8E9007A-A37C-494E-A61D-005A8551C75F}" destId="{F31A9407-9A3B-4904-8185-F80263986A39}" srcOrd="4" destOrd="0" presId="urn:microsoft.com/office/officeart/2018/5/layout/IconCircleLabelList"/>
    <dgm:cxn modelId="{4234564B-8441-48BB-98BE-10CEE80F489C}" type="presParOf" srcId="{F31A9407-9A3B-4904-8185-F80263986A39}" destId="{2AB925EB-2FD3-47DB-B747-51E5D753DF44}" srcOrd="0" destOrd="0" presId="urn:microsoft.com/office/officeart/2018/5/layout/IconCircleLabelList"/>
    <dgm:cxn modelId="{7FA3D245-6D72-4E74-9129-8E7C5AAD7927}" type="presParOf" srcId="{F31A9407-9A3B-4904-8185-F80263986A39}" destId="{9EFCD952-FF7B-493E-9B6D-455EFE8B6E7F}" srcOrd="1" destOrd="0" presId="urn:microsoft.com/office/officeart/2018/5/layout/IconCircleLabelList"/>
    <dgm:cxn modelId="{AA31C931-2372-45FD-8C43-BA80543C6D76}" type="presParOf" srcId="{F31A9407-9A3B-4904-8185-F80263986A39}" destId="{39E1AEEB-7739-436B-90C2-9FC73FB94D3B}" srcOrd="2" destOrd="0" presId="urn:microsoft.com/office/officeart/2018/5/layout/IconCircleLabelList"/>
    <dgm:cxn modelId="{C57D3E9C-2972-4C29-9185-8CA617788CE8}" type="presParOf" srcId="{F31A9407-9A3B-4904-8185-F80263986A39}" destId="{437B1F17-0B88-4253-B538-0C44CEABC207}" srcOrd="3" destOrd="0" presId="urn:microsoft.com/office/officeart/2018/5/layout/IconCircleLabelList"/>
    <dgm:cxn modelId="{8DFEC07A-E26D-43E3-A111-A11022D7AC13}" type="presParOf" srcId="{E8E9007A-A37C-494E-A61D-005A8551C75F}" destId="{C4A49DE3-2D7E-4393-A549-DED9012BDCEC}" srcOrd="5" destOrd="0" presId="urn:microsoft.com/office/officeart/2018/5/layout/IconCircleLabelList"/>
    <dgm:cxn modelId="{5AE3E6CA-D07A-4F11-8CC7-411E8C9F7DD6}" type="presParOf" srcId="{E8E9007A-A37C-494E-A61D-005A8551C75F}" destId="{14CA77EF-53B5-4B8F-A9E0-481C0D586CAE}" srcOrd="6" destOrd="0" presId="urn:microsoft.com/office/officeart/2018/5/layout/IconCircleLabelList"/>
    <dgm:cxn modelId="{C2D314C4-5379-4CD9-9162-03CA89B02D28}" type="presParOf" srcId="{14CA77EF-53B5-4B8F-A9E0-481C0D586CAE}" destId="{D9D651E9-0642-4F0D-A261-003612369C65}" srcOrd="0" destOrd="0" presId="urn:microsoft.com/office/officeart/2018/5/layout/IconCircleLabelList"/>
    <dgm:cxn modelId="{6E698C2F-15A2-4632-8A4B-531C69A88E0C}" type="presParOf" srcId="{14CA77EF-53B5-4B8F-A9E0-481C0D586CAE}" destId="{F7456D89-71ED-486A-AB76-EAA088774FCE}" srcOrd="1" destOrd="0" presId="urn:microsoft.com/office/officeart/2018/5/layout/IconCircleLabelList"/>
    <dgm:cxn modelId="{88D97C81-2E95-41EE-A5A1-8D430F012409}" type="presParOf" srcId="{14CA77EF-53B5-4B8F-A9E0-481C0D586CAE}" destId="{E2065697-07FE-4D81-8F69-3E8402BF0A67}" srcOrd="2" destOrd="0" presId="urn:microsoft.com/office/officeart/2018/5/layout/IconCircleLabelList"/>
    <dgm:cxn modelId="{0C1A3DCA-0F40-4866-BDB5-C18E87EE72EA}" type="presParOf" srcId="{14CA77EF-53B5-4B8F-A9E0-481C0D586CAE}" destId="{0B60D439-CD1B-4750-8297-6D42195F3C29}" srcOrd="3" destOrd="0" presId="urn:microsoft.com/office/officeart/2018/5/layout/IconCircleLabelList"/>
    <dgm:cxn modelId="{EA4EF200-EB0C-4C32-9369-37C12A9C9839}" type="presParOf" srcId="{E8E9007A-A37C-494E-A61D-005A8551C75F}" destId="{A762C0D4-95FB-4A75-AC8A-DC815B7D0CB5}" srcOrd="7" destOrd="0" presId="urn:microsoft.com/office/officeart/2018/5/layout/IconCircleLabelList"/>
    <dgm:cxn modelId="{6F28A86D-5B40-4F67-ACBA-3F70E37DA6E9}" type="presParOf" srcId="{E8E9007A-A37C-494E-A61D-005A8551C75F}" destId="{6636B906-E0A3-4578-B90E-758BB9862652}" srcOrd="8" destOrd="0" presId="urn:microsoft.com/office/officeart/2018/5/layout/IconCircleLabelList"/>
    <dgm:cxn modelId="{EB2888DB-CA22-45FC-8134-8FCDFCAB8D65}" type="presParOf" srcId="{6636B906-E0A3-4578-B90E-758BB9862652}" destId="{565FE710-CD57-44B7-BEF4-AF10E715F7B3}" srcOrd="0" destOrd="0" presId="urn:microsoft.com/office/officeart/2018/5/layout/IconCircleLabelList"/>
    <dgm:cxn modelId="{1638311E-3892-4BBC-922D-097480F5CE2B}" type="presParOf" srcId="{6636B906-E0A3-4578-B90E-758BB9862652}" destId="{0B584E63-B4EA-4AAE-8E4B-5C7E4BFAE30A}" srcOrd="1" destOrd="0" presId="urn:microsoft.com/office/officeart/2018/5/layout/IconCircleLabelList"/>
    <dgm:cxn modelId="{790CC4A6-6C63-4C5D-A0C1-25804D109D70}" type="presParOf" srcId="{6636B906-E0A3-4578-B90E-758BB9862652}" destId="{A4BAAD02-3AC5-4EE1-AD20-C23F90AC27AA}" srcOrd="2" destOrd="0" presId="urn:microsoft.com/office/officeart/2018/5/layout/IconCircleLabelList"/>
    <dgm:cxn modelId="{307AD264-9B5C-4B46-895B-498151D7E24D}" type="presParOf" srcId="{6636B906-E0A3-4578-B90E-758BB9862652}" destId="{FA547552-A3CE-4726-9A04-A6D6283F317E}" srcOrd="3" destOrd="0" presId="urn:microsoft.com/office/officeart/2018/5/layout/IconCircleLabelList"/>
    <dgm:cxn modelId="{8D28C868-5939-46C7-B2AF-12C23015083F}" type="presParOf" srcId="{E8E9007A-A37C-494E-A61D-005A8551C75F}" destId="{00490960-669C-47B0-860A-C53C1D3DD6B9}" srcOrd="9" destOrd="0" presId="urn:microsoft.com/office/officeart/2018/5/layout/IconCircleLabelList"/>
    <dgm:cxn modelId="{5CF9FB87-2E96-4CD9-918B-D00A9B134F45}" type="presParOf" srcId="{E8E9007A-A37C-494E-A61D-005A8551C75F}" destId="{43142C1B-7712-4FFD-9184-70AFB6AC6961}" srcOrd="10" destOrd="0" presId="urn:microsoft.com/office/officeart/2018/5/layout/IconCircleLabelList"/>
    <dgm:cxn modelId="{A0AF5E5B-BA57-4255-BFFB-C077EB8F6630}" type="presParOf" srcId="{43142C1B-7712-4FFD-9184-70AFB6AC6961}" destId="{9C8CC0E5-D777-4FC2-A6A9-056F8A04AE89}" srcOrd="0" destOrd="0" presId="urn:microsoft.com/office/officeart/2018/5/layout/IconCircleLabelList"/>
    <dgm:cxn modelId="{8967D0FE-F61B-43A7-92C3-22B5EBD9FF6C}" type="presParOf" srcId="{43142C1B-7712-4FFD-9184-70AFB6AC6961}" destId="{A7DD590E-4161-428B-9788-293D67DFB8B2}" srcOrd="1" destOrd="0" presId="urn:microsoft.com/office/officeart/2018/5/layout/IconCircleLabelList"/>
    <dgm:cxn modelId="{BC9FBF3E-EF54-4A33-B4A0-CC926D35196F}" type="presParOf" srcId="{43142C1B-7712-4FFD-9184-70AFB6AC6961}" destId="{8131B74D-2592-40E3-8936-210D2C663164}" srcOrd="2" destOrd="0" presId="urn:microsoft.com/office/officeart/2018/5/layout/IconCircleLabelList"/>
    <dgm:cxn modelId="{5A439A18-6BCE-4878-8DE6-8949FBDF8B1F}" type="presParOf" srcId="{43142C1B-7712-4FFD-9184-70AFB6AC6961}" destId="{923BCC85-C068-4670-9735-C13E0786AA3D}" srcOrd="3" destOrd="0" presId="urn:microsoft.com/office/officeart/2018/5/layout/IconCircleLabelList"/>
    <dgm:cxn modelId="{CA44A92A-06DB-4497-9CA2-EA9953B0A035}" type="presParOf" srcId="{E8E9007A-A37C-494E-A61D-005A8551C75F}" destId="{E5061BDC-0EE9-4EC6-9D8D-12E675F64574}" srcOrd="11" destOrd="0" presId="urn:microsoft.com/office/officeart/2018/5/layout/IconCircleLabelList"/>
    <dgm:cxn modelId="{9D6BC634-DC17-4E1D-B5A9-D817C8FBD3CF}" type="presParOf" srcId="{E8E9007A-A37C-494E-A61D-005A8551C75F}" destId="{69D6F690-FA2A-4872-BCFB-AE0EE673A4AC}" srcOrd="12" destOrd="0" presId="urn:microsoft.com/office/officeart/2018/5/layout/IconCircleLabelList"/>
    <dgm:cxn modelId="{C8EFF59A-EB8F-4C3E-B097-8DCF5ADE58A0}" type="presParOf" srcId="{69D6F690-FA2A-4872-BCFB-AE0EE673A4AC}" destId="{26A5C0F2-6793-4876-9131-04DD771C57D2}" srcOrd="0" destOrd="0" presId="urn:microsoft.com/office/officeart/2018/5/layout/IconCircleLabelList"/>
    <dgm:cxn modelId="{B380B75F-7DE0-4FA9-923B-FD97D6A51EB6}" type="presParOf" srcId="{69D6F690-FA2A-4872-BCFB-AE0EE673A4AC}" destId="{3A4CC88D-F892-497A-A4B8-A82AB79F0546}" srcOrd="1" destOrd="0" presId="urn:microsoft.com/office/officeart/2018/5/layout/IconCircleLabelList"/>
    <dgm:cxn modelId="{0052FC77-6C50-4BD8-94C1-8A69ED376816}" type="presParOf" srcId="{69D6F690-FA2A-4872-BCFB-AE0EE673A4AC}" destId="{DAC7F118-08CD-412D-9A88-BFADA010AA84}" srcOrd="2" destOrd="0" presId="urn:microsoft.com/office/officeart/2018/5/layout/IconCircleLabelList"/>
    <dgm:cxn modelId="{E4D1A2FB-83F4-44DF-9856-03594155A5AC}" type="presParOf" srcId="{69D6F690-FA2A-4872-BCFB-AE0EE673A4AC}" destId="{E7731DA5-F431-44DA-BE67-C9EF79409320}"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D71D3C4-8102-45BD-8046-155FD8278B4E}" type="doc">
      <dgm:prSet loTypeId="urn:microsoft.com/office/officeart/2005/8/layout/vProcess5" loCatId="process" qsTypeId="urn:microsoft.com/office/officeart/2005/8/quickstyle/simple1" qsCatId="simple" csTypeId="urn:microsoft.com/office/officeart/2005/8/colors/accent0_3" csCatId="mainScheme" phldr="1"/>
      <dgm:spPr/>
      <dgm:t>
        <a:bodyPr/>
        <a:lstStyle/>
        <a:p>
          <a:endParaRPr lang="en-US"/>
        </a:p>
      </dgm:t>
    </dgm:pt>
    <dgm:pt modelId="{A576B90B-BFEA-4758-BB4A-FAF2B6FDE4BF}">
      <dgm:prSet/>
      <dgm:spPr>
        <a:solidFill>
          <a:srgbClr val="4472C4"/>
        </a:solidFill>
      </dgm:spPr>
      <dgm:t>
        <a:bodyPr/>
        <a:lstStyle/>
        <a:p>
          <a:r>
            <a:rPr lang="it-IT" dirty="0"/>
            <a:t>Si comportano come contenitori per altri controlli e controllano il layout delle tue finestre/pagine</a:t>
          </a:r>
          <a:endParaRPr lang="en-US" dirty="0"/>
        </a:p>
      </dgm:t>
    </dgm:pt>
    <dgm:pt modelId="{F4CFCB89-F57F-4383-B81A-7B465762B627}" type="parTrans" cxnId="{AB7B4528-780A-4414-90A2-C736D82143EA}">
      <dgm:prSet/>
      <dgm:spPr/>
      <dgm:t>
        <a:bodyPr/>
        <a:lstStyle/>
        <a:p>
          <a:endParaRPr lang="en-US"/>
        </a:p>
      </dgm:t>
    </dgm:pt>
    <dgm:pt modelId="{8C7F31D5-B8B4-4254-A7F1-240E79A5EF78}" type="sibTrans" cxnId="{AB7B4528-780A-4414-90A2-C736D82143EA}">
      <dgm:prSet/>
      <dgm:spPr/>
      <dgm:t>
        <a:bodyPr/>
        <a:lstStyle/>
        <a:p>
          <a:endParaRPr lang="en-US"/>
        </a:p>
      </dgm:t>
    </dgm:pt>
    <dgm:pt modelId="{1AEBAFF7-2612-4F5A-807E-BBE8F0B6B572}">
      <dgm:prSet/>
      <dgm:spPr>
        <a:solidFill>
          <a:srgbClr val="4472C4"/>
        </a:solidFill>
      </dgm:spPr>
      <dgm:t>
        <a:bodyPr/>
        <a:lstStyle/>
        <a:p>
          <a:r>
            <a:rPr lang="it-IT" dirty="0"/>
            <a:t>Dal momento che una finestra può contenere UN SOLO controllo figlio, un pannello è spesso usato per dividere lo spazio in aree, dove ogni area può contenere un controllo o un altro pannello</a:t>
          </a:r>
          <a:endParaRPr lang="en-US" dirty="0"/>
        </a:p>
      </dgm:t>
    </dgm:pt>
    <dgm:pt modelId="{8DE86C4B-ACA7-498A-83E2-401B030114C7}" type="parTrans" cxnId="{C8A8BF1B-1D4B-47E7-BE0C-9E83D07BBB63}">
      <dgm:prSet/>
      <dgm:spPr/>
      <dgm:t>
        <a:bodyPr/>
        <a:lstStyle/>
        <a:p>
          <a:endParaRPr lang="en-US"/>
        </a:p>
      </dgm:t>
    </dgm:pt>
    <dgm:pt modelId="{7A8F45AB-D409-45D2-99BF-36E31A8BC6EC}" type="sibTrans" cxnId="{C8A8BF1B-1D4B-47E7-BE0C-9E83D07BBB63}">
      <dgm:prSet/>
      <dgm:spPr/>
      <dgm:t>
        <a:bodyPr/>
        <a:lstStyle/>
        <a:p>
          <a:endParaRPr lang="en-US"/>
        </a:p>
      </dgm:t>
    </dgm:pt>
    <dgm:pt modelId="{556D469B-3687-4B67-A55A-CFC7B4DFE90E}">
      <dgm:prSet/>
      <dgm:spPr>
        <a:solidFill>
          <a:srgbClr val="4472C4"/>
        </a:solidFill>
      </dgm:spPr>
      <dgm:t>
        <a:bodyPr/>
        <a:lstStyle/>
        <a:p>
          <a:r>
            <a:rPr lang="it-IT"/>
            <a:t>I pannelli si presentano in diverse varianti, con ognuna di esse avente la propria relazione con il layout e i controlli figli</a:t>
          </a:r>
          <a:endParaRPr lang="en-US"/>
        </a:p>
      </dgm:t>
    </dgm:pt>
    <dgm:pt modelId="{9CD5E0E9-0D5F-49BB-97C8-4845A1E0A99F}" type="parTrans" cxnId="{FF31B9FE-11FC-4E6E-95D6-81CE06DE8F5E}">
      <dgm:prSet/>
      <dgm:spPr/>
      <dgm:t>
        <a:bodyPr/>
        <a:lstStyle/>
        <a:p>
          <a:endParaRPr lang="en-US"/>
        </a:p>
      </dgm:t>
    </dgm:pt>
    <dgm:pt modelId="{AED0D6C3-9B68-45B9-A5FF-4083A8AE504D}" type="sibTrans" cxnId="{FF31B9FE-11FC-4E6E-95D6-81CE06DE8F5E}">
      <dgm:prSet/>
      <dgm:spPr/>
      <dgm:t>
        <a:bodyPr/>
        <a:lstStyle/>
        <a:p>
          <a:endParaRPr lang="en-US"/>
        </a:p>
      </dgm:t>
    </dgm:pt>
    <dgm:pt modelId="{77E2886A-A2AC-498D-8E52-B275C41C4AEB}">
      <dgm:prSet/>
      <dgm:spPr>
        <a:solidFill>
          <a:srgbClr val="4472C4"/>
        </a:solidFill>
      </dgm:spPr>
      <dgm:t>
        <a:bodyPr/>
        <a:lstStyle/>
        <a:p>
          <a:r>
            <a:rPr lang="it-IT"/>
            <a:t>Scegliere il giusto pannello è dunque essenziale per ottenere il comportamento e il layout che si desidera, in particolare all'inizio della tua esperienza con WPF, questo potrebbe risultare un lavoro difficile</a:t>
          </a:r>
          <a:endParaRPr lang="en-US"/>
        </a:p>
      </dgm:t>
    </dgm:pt>
    <dgm:pt modelId="{5F6EC6C3-1385-40B4-A279-7F1127E05DC3}" type="parTrans" cxnId="{727C89A2-1063-445B-91BE-183877565A71}">
      <dgm:prSet/>
      <dgm:spPr/>
      <dgm:t>
        <a:bodyPr/>
        <a:lstStyle/>
        <a:p>
          <a:endParaRPr lang="en-US"/>
        </a:p>
      </dgm:t>
    </dgm:pt>
    <dgm:pt modelId="{A2E3C9E9-C18D-4B72-82B5-AA555EBEAD62}" type="sibTrans" cxnId="{727C89A2-1063-445B-91BE-183877565A71}">
      <dgm:prSet/>
      <dgm:spPr/>
      <dgm:t>
        <a:bodyPr/>
        <a:lstStyle/>
        <a:p>
          <a:endParaRPr lang="en-US"/>
        </a:p>
      </dgm:t>
    </dgm:pt>
    <dgm:pt modelId="{52F85973-FD71-4F79-8F6E-2389E4038E85}" type="pres">
      <dgm:prSet presAssocID="{0D71D3C4-8102-45BD-8046-155FD8278B4E}" presName="outerComposite" presStyleCnt="0">
        <dgm:presLayoutVars>
          <dgm:chMax val="5"/>
          <dgm:dir/>
          <dgm:resizeHandles val="exact"/>
        </dgm:presLayoutVars>
      </dgm:prSet>
      <dgm:spPr/>
    </dgm:pt>
    <dgm:pt modelId="{9FACBF9B-95E6-4BD8-9613-0CA2EEAEB6DD}" type="pres">
      <dgm:prSet presAssocID="{0D71D3C4-8102-45BD-8046-155FD8278B4E}" presName="dummyMaxCanvas" presStyleCnt="0">
        <dgm:presLayoutVars/>
      </dgm:prSet>
      <dgm:spPr/>
    </dgm:pt>
    <dgm:pt modelId="{C4286FEA-7C82-44DA-BA30-069BB6FC0D40}" type="pres">
      <dgm:prSet presAssocID="{0D71D3C4-8102-45BD-8046-155FD8278B4E}" presName="FourNodes_1" presStyleLbl="node1" presStyleIdx="0" presStyleCnt="4">
        <dgm:presLayoutVars>
          <dgm:bulletEnabled val="1"/>
        </dgm:presLayoutVars>
      </dgm:prSet>
      <dgm:spPr/>
    </dgm:pt>
    <dgm:pt modelId="{2B9E6F67-225A-45A8-BE54-F1A64F1FB5FD}" type="pres">
      <dgm:prSet presAssocID="{0D71D3C4-8102-45BD-8046-155FD8278B4E}" presName="FourNodes_2" presStyleLbl="node1" presStyleIdx="1" presStyleCnt="4">
        <dgm:presLayoutVars>
          <dgm:bulletEnabled val="1"/>
        </dgm:presLayoutVars>
      </dgm:prSet>
      <dgm:spPr/>
    </dgm:pt>
    <dgm:pt modelId="{541F5881-393B-452A-ABC6-508B249C897C}" type="pres">
      <dgm:prSet presAssocID="{0D71D3C4-8102-45BD-8046-155FD8278B4E}" presName="FourNodes_3" presStyleLbl="node1" presStyleIdx="2" presStyleCnt="4">
        <dgm:presLayoutVars>
          <dgm:bulletEnabled val="1"/>
        </dgm:presLayoutVars>
      </dgm:prSet>
      <dgm:spPr/>
    </dgm:pt>
    <dgm:pt modelId="{5BB25958-6045-4108-BA52-A869E51F792E}" type="pres">
      <dgm:prSet presAssocID="{0D71D3C4-8102-45BD-8046-155FD8278B4E}" presName="FourNodes_4" presStyleLbl="node1" presStyleIdx="3" presStyleCnt="4">
        <dgm:presLayoutVars>
          <dgm:bulletEnabled val="1"/>
        </dgm:presLayoutVars>
      </dgm:prSet>
      <dgm:spPr/>
    </dgm:pt>
    <dgm:pt modelId="{CFA56AE7-04A1-4BBB-AEF4-2C1ED9BDC20E}" type="pres">
      <dgm:prSet presAssocID="{0D71D3C4-8102-45BD-8046-155FD8278B4E}" presName="FourConn_1-2" presStyleLbl="fgAccFollowNode1" presStyleIdx="0" presStyleCnt="3">
        <dgm:presLayoutVars>
          <dgm:bulletEnabled val="1"/>
        </dgm:presLayoutVars>
      </dgm:prSet>
      <dgm:spPr/>
    </dgm:pt>
    <dgm:pt modelId="{DA4737B6-1C20-475A-95EB-C36E10E6A324}" type="pres">
      <dgm:prSet presAssocID="{0D71D3C4-8102-45BD-8046-155FD8278B4E}" presName="FourConn_2-3" presStyleLbl="fgAccFollowNode1" presStyleIdx="1" presStyleCnt="3">
        <dgm:presLayoutVars>
          <dgm:bulletEnabled val="1"/>
        </dgm:presLayoutVars>
      </dgm:prSet>
      <dgm:spPr/>
    </dgm:pt>
    <dgm:pt modelId="{3244F2F0-2BA3-40E1-8DEC-9B55DD0C10A7}" type="pres">
      <dgm:prSet presAssocID="{0D71D3C4-8102-45BD-8046-155FD8278B4E}" presName="FourConn_3-4" presStyleLbl="fgAccFollowNode1" presStyleIdx="2" presStyleCnt="3">
        <dgm:presLayoutVars>
          <dgm:bulletEnabled val="1"/>
        </dgm:presLayoutVars>
      </dgm:prSet>
      <dgm:spPr/>
    </dgm:pt>
    <dgm:pt modelId="{3D67C55E-E4FD-4F2A-BB25-5FCED36F86A0}" type="pres">
      <dgm:prSet presAssocID="{0D71D3C4-8102-45BD-8046-155FD8278B4E}" presName="FourNodes_1_text" presStyleLbl="node1" presStyleIdx="3" presStyleCnt="4">
        <dgm:presLayoutVars>
          <dgm:bulletEnabled val="1"/>
        </dgm:presLayoutVars>
      </dgm:prSet>
      <dgm:spPr/>
    </dgm:pt>
    <dgm:pt modelId="{23648F5F-14EF-4C92-92CB-651DE69396E6}" type="pres">
      <dgm:prSet presAssocID="{0D71D3C4-8102-45BD-8046-155FD8278B4E}" presName="FourNodes_2_text" presStyleLbl="node1" presStyleIdx="3" presStyleCnt="4">
        <dgm:presLayoutVars>
          <dgm:bulletEnabled val="1"/>
        </dgm:presLayoutVars>
      </dgm:prSet>
      <dgm:spPr/>
    </dgm:pt>
    <dgm:pt modelId="{1894DE48-2A79-41EF-8745-137F6D131302}" type="pres">
      <dgm:prSet presAssocID="{0D71D3C4-8102-45BD-8046-155FD8278B4E}" presName="FourNodes_3_text" presStyleLbl="node1" presStyleIdx="3" presStyleCnt="4">
        <dgm:presLayoutVars>
          <dgm:bulletEnabled val="1"/>
        </dgm:presLayoutVars>
      </dgm:prSet>
      <dgm:spPr/>
    </dgm:pt>
    <dgm:pt modelId="{1DD9E611-5696-4E83-8881-13C6EDD61891}" type="pres">
      <dgm:prSet presAssocID="{0D71D3C4-8102-45BD-8046-155FD8278B4E}" presName="FourNodes_4_text" presStyleLbl="node1" presStyleIdx="3" presStyleCnt="4">
        <dgm:presLayoutVars>
          <dgm:bulletEnabled val="1"/>
        </dgm:presLayoutVars>
      </dgm:prSet>
      <dgm:spPr/>
    </dgm:pt>
  </dgm:ptLst>
  <dgm:cxnLst>
    <dgm:cxn modelId="{C8A8BF1B-1D4B-47E7-BE0C-9E83D07BBB63}" srcId="{0D71D3C4-8102-45BD-8046-155FD8278B4E}" destId="{1AEBAFF7-2612-4F5A-807E-BBE8F0B6B572}" srcOrd="1" destOrd="0" parTransId="{8DE86C4B-ACA7-498A-83E2-401B030114C7}" sibTransId="{7A8F45AB-D409-45D2-99BF-36E31A8BC6EC}"/>
    <dgm:cxn modelId="{AB7B4528-780A-4414-90A2-C736D82143EA}" srcId="{0D71D3C4-8102-45BD-8046-155FD8278B4E}" destId="{A576B90B-BFEA-4758-BB4A-FAF2B6FDE4BF}" srcOrd="0" destOrd="0" parTransId="{F4CFCB89-F57F-4383-B81A-7B465762B627}" sibTransId="{8C7F31D5-B8B4-4254-A7F1-240E79A5EF78}"/>
    <dgm:cxn modelId="{7C5DEE33-DD5B-460C-AAEE-EF9BF19AC8CC}" type="presOf" srcId="{77E2886A-A2AC-498D-8E52-B275C41C4AEB}" destId="{1DD9E611-5696-4E83-8881-13C6EDD61891}" srcOrd="1" destOrd="0" presId="urn:microsoft.com/office/officeart/2005/8/layout/vProcess5"/>
    <dgm:cxn modelId="{7DFC425F-D172-42F0-95B3-A9EF2E6E7762}" type="presOf" srcId="{8C7F31D5-B8B4-4254-A7F1-240E79A5EF78}" destId="{CFA56AE7-04A1-4BBB-AEF4-2C1ED9BDC20E}" srcOrd="0" destOrd="0" presId="urn:microsoft.com/office/officeart/2005/8/layout/vProcess5"/>
    <dgm:cxn modelId="{914FF169-4104-490F-A7DD-2B97B660FCF7}" type="presOf" srcId="{77E2886A-A2AC-498D-8E52-B275C41C4AEB}" destId="{5BB25958-6045-4108-BA52-A869E51F792E}" srcOrd="0" destOrd="0" presId="urn:microsoft.com/office/officeart/2005/8/layout/vProcess5"/>
    <dgm:cxn modelId="{E6892579-E314-455B-A45B-055E996C2A68}" type="presOf" srcId="{556D469B-3687-4B67-A55A-CFC7B4DFE90E}" destId="{1894DE48-2A79-41EF-8745-137F6D131302}" srcOrd="1" destOrd="0" presId="urn:microsoft.com/office/officeart/2005/8/layout/vProcess5"/>
    <dgm:cxn modelId="{6FF17D5A-57D9-49E0-9860-DB69F0176F0F}" type="presOf" srcId="{A576B90B-BFEA-4758-BB4A-FAF2B6FDE4BF}" destId="{C4286FEA-7C82-44DA-BA30-069BB6FC0D40}" srcOrd="0" destOrd="0" presId="urn:microsoft.com/office/officeart/2005/8/layout/vProcess5"/>
    <dgm:cxn modelId="{A9DC6282-91D1-4DC3-88A0-19026F9BB75A}" type="presOf" srcId="{A576B90B-BFEA-4758-BB4A-FAF2B6FDE4BF}" destId="{3D67C55E-E4FD-4F2A-BB25-5FCED36F86A0}" srcOrd="1" destOrd="0" presId="urn:microsoft.com/office/officeart/2005/8/layout/vProcess5"/>
    <dgm:cxn modelId="{727C89A2-1063-445B-91BE-183877565A71}" srcId="{0D71D3C4-8102-45BD-8046-155FD8278B4E}" destId="{77E2886A-A2AC-498D-8E52-B275C41C4AEB}" srcOrd="3" destOrd="0" parTransId="{5F6EC6C3-1385-40B4-A279-7F1127E05DC3}" sibTransId="{A2E3C9E9-C18D-4B72-82B5-AA555EBEAD62}"/>
    <dgm:cxn modelId="{70C9F0B5-D8C0-4B86-8D18-11CF7593DB18}" type="presOf" srcId="{556D469B-3687-4B67-A55A-CFC7B4DFE90E}" destId="{541F5881-393B-452A-ABC6-508B249C897C}" srcOrd="0" destOrd="0" presId="urn:microsoft.com/office/officeart/2005/8/layout/vProcess5"/>
    <dgm:cxn modelId="{D3B42AC4-1B09-4CE1-84A4-CCB81B374588}" type="presOf" srcId="{AED0D6C3-9B68-45B9-A5FF-4083A8AE504D}" destId="{3244F2F0-2BA3-40E1-8DEC-9B55DD0C10A7}" srcOrd="0" destOrd="0" presId="urn:microsoft.com/office/officeart/2005/8/layout/vProcess5"/>
    <dgm:cxn modelId="{CBA720C9-C3F4-4394-B19A-5BD1144AD049}" type="presOf" srcId="{1AEBAFF7-2612-4F5A-807E-BBE8F0B6B572}" destId="{23648F5F-14EF-4C92-92CB-651DE69396E6}" srcOrd="1" destOrd="0" presId="urn:microsoft.com/office/officeart/2005/8/layout/vProcess5"/>
    <dgm:cxn modelId="{89427DF3-BD5B-443F-96A5-0BF6CD39C0D4}" type="presOf" srcId="{7A8F45AB-D409-45D2-99BF-36E31A8BC6EC}" destId="{DA4737B6-1C20-475A-95EB-C36E10E6A324}" srcOrd="0" destOrd="0" presId="urn:microsoft.com/office/officeart/2005/8/layout/vProcess5"/>
    <dgm:cxn modelId="{67482BF9-43F2-4977-85CE-A17F6AE6C4D6}" type="presOf" srcId="{0D71D3C4-8102-45BD-8046-155FD8278B4E}" destId="{52F85973-FD71-4F79-8F6E-2389E4038E85}" srcOrd="0" destOrd="0" presId="urn:microsoft.com/office/officeart/2005/8/layout/vProcess5"/>
    <dgm:cxn modelId="{D2BE74FE-A07D-4781-9C58-81C469B9AE58}" type="presOf" srcId="{1AEBAFF7-2612-4F5A-807E-BBE8F0B6B572}" destId="{2B9E6F67-225A-45A8-BE54-F1A64F1FB5FD}" srcOrd="0" destOrd="0" presId="urn:microsoft.com/office/officeart/2005/8/layout/vProcess5"/>
    <dgm:cxn modelId="{FF31B9FE-11FC-4E6E-95D6-81CE06DE8F5E}" srcId="{0D71D3C4-8102-45BD-8046-155FD8278B4E}" destId="{556D469B-3687-4B67-A55A-CFC7B4DFE90E}" srcOrd="2" destOrd="0" parTransId="{9CD5E0E9-0D5F-49BB-97C8-4845A1E0A99F}" sibTransId="{AED0D6C3-9B68-45B9-A5FF-4083A8AE504D}"/>
    <dgm:cxn modelId="{2188444B-38BC-4A3D-8F84-20C8EEBB39AD}" type="presParOf" srcId="{52F85973-FD71-4F79-8F6E-2389E4038E85}" destId="{9FACBF9B-95E6-4BD8-9613-0CA2EEAEB6DD}" srcOrd="0" destOrd="0" presId="urn:microsoft.com/office/officeart/2005/8/layout/vProcess5"/>
    <dgm:cxn modelId="{CCF8AE30-EEF0-402F-9655-4FD34278E949}" type="presParOf" srcId="{52F85973-FD71-4F79-8F6E-2389E4038E85}" destId="{C4286FEA-7C82-44DA-BA30-069BB6FC0D40}" srcOrd="1" destOrd="0" presId="urn:microsoft.com/office/officeart/2005/8/layout/vProcess5"/>
    <dgm:cxn modelId="{34D6FE71-A620-432E-8021-A924DFD5A44D}" type="presParOf" srcId="{52F85973-FD71-4F79-8F6E-2389E4038E85}" destId="{2B9E6F67-225A-45A8-BE54-F1A64F1FB5FD}" srcOrd="2" destOrd="0" presId="urn:microsoft.com/office/officeart/2005/8/layout/vProcess5"/>
    <dgm:cxn modelId="{A295E93C-C8B7-45CF-9AD3-C4C0D6AA917E}" type="presParOf" srcId="{52F85973-FD71-4F79-8F6E-2389E4038E85}" destId="{541F5881-393B-452A-ABC6-508B249C897C}" srcOrd="3" destOrd="0" presId="urn:microsoft.com/office/officeart/2005/8/layout/vProcess5"/>
    <dgm:cxn modelId="{5A3A2909-6BA4-4E72-B115-86301B256B76}" type="presParOf" srcId="{52F85973-FD71-4F79-8F6E-2389E4038E85}" destId="{5BB25958-6045-4108-BA52-A869E51F792E}" srcOrd="4" destOrd="0" presId="urn:microsoft.com/office/officeart/2005/8/layout/vProcess5"/>
    <dgm:cxn modelId="{280E80BD-EA0D-4938-8AAF-976DBB20FE5F}" type="presParOf" srcId="{52F85973-FD71-4F79-8F6E-2389E4038E85}" destId="{CFA56AE7-04A1-4BBB-AEF4-2C1ED9BDC20E}" srcOrd="5" destOrd="0" presId="urn:microsoft.com/office/officeart/2005/8/layout/vProcess5"/>
    <dgm:cxn modelId="{709FB7AB-74FF-4DA3-BC2E-127B15630C62}" type="presParOf" srcId="{52F85973-FD71-4F79-8F6E-2389E4038E85}" destId="{DA4737B6-1C20-475A-95EB-C36E10E6A324}" srcOrd="6" destOrd="0" presId="urn:microsoft.com/office/officeart/2005/8/layout/vProcess5"/>
    <dgm:cxn modelId="{F88E03B8-0E84-42C7-BBC6-F34538E0EA09}" type="presParOf" srcId="{52F85973-FD71-4F79-8F6E-2389E4038E85}" destId="{3244F2F0-2BA3-40E1-8DEC-9B55DD0C10A7}" srcOrd="7" destOrd="0" presId="urn:microsoft.com/office/officeart/2005/8/layout/vProcess5"/>
    <dgm:cxn modelId="{EE97C5A8-587E-484D-8F35-447E3F0E2D42}" type="presParOf" srcId="{52F85973-FD71-4F79-8F6E-2389E4038E85}" destId="{3D67C55E-E4FD-4F2A-BB25-5FCED36F86A0}" srcOrd="8" destOrd="0" presId="urn:microsoft.com/office/officeart/2005/8/layout/vProcess5"/>
    <dgm:cxn modelId="{FFAFB813-C1EC-4AEC-8F57-5520EC63F047}" type="presParOf" srcId="{52F85973-FD71-4F79-8F6E-2389E4038E85}" destId="{23648F5F-14EF-4C92-92CB-651DE69396E6}" srcOrd="9" destOrd="0" presId="urn:microsoft.com/office/officeart/2005/8/layout/vProcess5"/>
    <dgm:cxn modelId="{68293A62-A6E2-4550-8782-36038201C4CA}" type="presParOf" srcId="{52F85973-FD71-4F79-8F6E-2389E4038E85}" destId="{1894DE48-2A79-41EF-8745-137F6D131302}" srcOrd="10" destOrd="0" presId="urn:microsoft.com/office/officeart/2005/8/layout/vProcess5"/>
    <dgm:cxn modelId="{E3A8B7A3-BAEE-45E2-8856-E2A5D6C3DED0}" type="presParOf" srcId="{52F85973-FD71-4F79-8F6E-2389E4038E85}" destId="{1DD9E611-5696-4E83-8881-13C6EDD61891}"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6C9D714-7ABB-48B7-B039-49367EFC67DE}" type="doc">
      <dgm:prSet loTypeId="urn:microsoft.com/office/officeart/2018/2/layout/IconVerticalSolidList" loCatId="icon" qsTypeId="urn:microsoft.com/office/officeart/2005/8/quickstyle/simple1" qsCatId="simple" csTypeId="urn:microsoft.com/office/officeart/2018/5/colors/Iconchunking_neutralicontext_accent5_2" csCatId="accent5" phldr="1"/>
      <dgm:spPr/>
      <dgm:t>
        <a:bodyPr/>
        <a:lstStyle/>
        <a:p>
          <a:endParaRPr lang="en-US"/>
        </a:p>
      </dgm:t>
    </dgm:pt>
    <dgm:pt modelId="{02FE7A95-ACC0-436B-B6D8-55F9D63417A6}">
      <dgm:prSet/>
      <dgm:spPr/>
      <dgm:t>
        <a:bodyPr/>
        <a:lstStyle/>
        <a:p>
          <a:r>
            <a:rPr lang="it-IT" dirty="0" err="1"/>
            <a:t>Uniform</a:t>
          </a:r>
          <a:r>
            <a:rPr lang="it-IT" dirty="0"/>
            <a:t>: Questa è la modalità predefinita. L'immagine verrà automaticamente scalata in modo tale da riempire lo spazio del controllo Image. Il rapporto di forma </a:t>
          </a:r>
          <a:r>
            <a:rPr lang="it-IT" dirty="0" err="1"/>
            <a:t>Aspect</a:t>
          </a:r>
          <a:r>
            <a:rPr lang="it-IT" dirty="0"/>
            <a:t> ratio dell'immagine verrà mantenuto.</a:t>
          </a:r>
          <a:endParaRPr lang="en-US" dirty="0"/>
        </a:p>
      </dgm:t>
    </dgm:pt>
    <dgm:pt modelId="{039EE78A-F41B-405A-851C-ECAE26B4C8AC}" type="parTrans" cxnId="{69E2C273-54FE-4B15-A96D-FF5A8EA6F024}">
      <dgm:prSet/>
      <dgm:spPr/>
      <dgm:t>
        <a:bodyPr/>
        <a:lstStyle/>
        <a:p>
          <a:endParaRPr lang="en-US"/>
        </a:p>
      </dgm:t>
    </dgm:pt>
    <dgm:pt modelId="{AA602009-41D9-4AC4-A282-E6D9DF6BAA05}" type="sibTrans" cxnId="{69E2C273-54FE-4B15-A96D-FF5A8EA6F024}">
      <dgm:prSet/>
      <dgm:spPr/>
      <dgm:t>
        <a:bodyPr/>
        <a:lstStyle/>
        <a:p>
          <a:endParaRPr lang="en-US"/>
        </a:p>
      </dgm:t>
    </dgm:pt>
    <dgm:pt modelId="{C475E2E7-D9E3-4270-99C3-E80207127138}">
      <dgm:prSet/>
      <dgm:spPr/>
      <dgm:t>
        <a:bodyPr/>
        <a:lstStyle/>
        <a:p>
          <a:r>
            <a:rPr lang="it-IT" dirty="0" err="1"/>
            <a:t>UniformToFill</a:t>
          </a:r>
          <a:r>
            <a:rPr lang="it-IT" dirty="0"/>
            <a:t>: L'immagine verrà scalata in modo tale che essa riempia completamente l'area del controllo Image. Il rapporto di forma non verrà preservato.</a:t>
          </a:r>
          <a:endParaRPr lang="en-US" dirty="0"/>
        </a:p>
      </dgm:t>
    </dgm:pt>
    <dgm:pt modelId="{B6AD4790-837C-4B6E-9ACF-5C2547CAE629}" type="parTrans" cxnId="{5EA32B95-CFC7-44A4-848E-4D0266935D22}">
      <dgm:prSet/>
      <dgm:spPr/>
      <dgm:t>
        <a:bodyPr/>
        <a:lstStyle/>
        <a:p>
          <a:endParaRPr lang="en-US"/>
        </a:p>
      </dgm:t>
    </dgm:pt>
    <dgm:pt modelId="{7774E9C6-0A0E-4B22-BC19-7BC19BD1BBE2}" type="sibTrans" cxnId="{5EA32B95-CFC7-44A4-848E-4D0266935D22}">
      <dgm:prSet/>
      <dgm:spPr/>
      <dgm:t>
        <a:bodyPr/>
        <a:lstStyle/>
        <a:p>
          <a:endParaRPr lang="en-US"/>
        </a:p>
      </dgm:t>
    </dgm:pt>
    <dgm:pt modelId="{44A7D08F-FB7D-4D0A-B95B-9025F06A9A5F}">
      <dgm:prSet/>
      <dgm:spPr/>
      <dgm:t>
        <a:bodyPr/>
        <a:lstStyle/>
        <a:p>
          <a:r>
            <a:rPr lang="it-IT" dirty="0" err="1"/>
            <a:t>Fill</a:t>
          </a:r>
          <a:r>
            <a:rPr lang="it-IT" dirty="0"/>
            <a:t>: L'immagine verrà scalata in modo da adattarsi allo spazio del controllo Image. Il Rapporto di forma non verrà mantenuto, poiché l'altezza e l'ampiezza dell'immagine verranno scalate indipendentemente.</a:t>
          </a:r>
          <a:endParaRPr lang="en-US" dirty="0"/>
        </a:p>
      </dgm:t>
    </dgm:pt>
    <dgm:pt modelId="{A2311477-1DBB-4F21-B2F6-6C56A8E2B151}" type="parTrans" cxnId="{6396C2E6-23BE-4E1A-A444-B82D9D1FF6BF}">
      <dgm:prSet/>
      <dgm:spPr/>
      <dgm:t>
        <a:bodyPr/>
        <a:lstStyle/>
        <a:p>
          <a:endParaRPr lang="en-US"/>
        </a:p>
      </dgm:t>
    </dgm:pt>
    <dgm:pt modelId="{693C6327-E848-49AB-B4F0-23A2391106BF}" type="sibTrans" cxnId="{6396C2E6-23BE-4E1A-A444-B82D9D1FF6BF}">
      <dgm:prSet/>
      <dgm:spPr/>
      <dgm:t>
        <a:bodyPr/>
        <a:lstStyle/>
        <a:p>
          <a:endParaRPr lang="en-US"/>
        </a:p>
      </dgm:t>
    </dgm:pt>
    <dgm:pt modelId="{0CB51C1F-E60C-497D-B707-494DF42C8020}">
      <dgm:prSet/>
      <dgm:spPr/>
      <dgm:t>
        <a:bodyPr/>
        <a:lstStyle/>
        <a:p>
          <a:r>
            <a:rPr lang="it-IT"/>
            <a:t>None: Se l'immagine è più piccola del controllo Image, non verrà scalata. Se è più grande del controllo Image, allora l'immagine verrà semplicemente tagliata in modo tale da riempire il controllo Image, il che significa che solo parti dell'immagine saranno visibili.</a:t>
          </a:r>
          <a:endParaRPr lang="en-US"/>
        </a:p>
      </dgm:t>
    </dgm:pt>
    <dgm:pt modelId="{15415ADF-D656-4247-BEBC-06DE1130EC91}" type="parTrans" cxnId="{2D0AD672-B0B6-4B59-B0C4-07ADFCFB1B34}">
      <dgm:prSet/>
      <dgm:spPr/>
      <dgm:t>
        <a:bodyPr/>
        <a:lstStyle/>
        <a:p>
          <a:endParaRPr lang="en-US"/>
        </a:p>
      </dgm:t>
    </dgm:pt>
    <dgm:pt modelId="{5E1D15E9-9D3B-4194-8BD4-EDE2AE8FFE89}" type="sibTrans" cxnId="{2D0AD672-B0B6-4B59-B0C4-07ADFCFB1B34}">
      <dgm:prSet/>
      <dgm:spPr/>
      <dgm:t>
        <a:bodyPr/>
        <a:lstStyle/>
        <a:p>
          <a:endParaRPr lang="en-US"/>
        </a:p>
      </dgm:t>
    </dgm:pt>
    <dgm:pt modelId="{5C44CC15-9429-4B52-9F95-422C9A6D3640}" type="pres">
      <dgm:prSet presAssocID="{66C9D714-7ABB-48B7-B039-49367EFC67DE}" presName="root" presStyleCnt="0">
        <dgm:presLayoutVars>
          <dgm:dir/>
          <dgm:resizeHandles val="exact"/>
        </dgm:presLayoutVars>
      </dgm:prSet>
      <dgm:spPr/>
    </dgm:pt>
    <dgm:pt modelId="{ACEFBEFC-0885-4B1C-BF84-4F766A3EC180}" type="pres">
      <dgm:prSet presAssocID="{02FE7A95-ACC0-436B-B6D8-55F9D63417A6}" presName="compNode" presStyleCnt="0"/>
      <dgm:spPr/>
    </dgm:pt>
    <dgm:pt modelId="{3BBE9A66-F291-41BC-80AE-58CD5B8064BC}" type="pres">
      <dgm:prSet presAssocID="{02FE7A95-ACC0-436B-B6D8-55F9D63417A6}" presName="bgRect" presStyleLbl="bgShp" presStyleIdx="0" presStyleCnt="4"/>
      <dgm:spPr/>
    </dgm:pt>
    <dgm:pt modelId="{4D7598C2-4FE3-4E2E-9A50-6BFDAFC52BA6}" type="pres">
      <dgm:prSet presAssocID="{02FE7A95-ACC0-436B-B6D8-55F9D63417A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iduci"/>
        </a:ext>
      </dgm:extLst>
    </dgm:pt>
    <dgm:pt modelId="{4BB25C47-AAE5-44C7-97A8-12E8E5B20945}" type="pres">
      <dgm:prSet presAssocID="{02FE7A95-ACC0-436B-B6D8-55F9D63417A6}" presName="spaceRect" presStyleCnt="0"/>
      <dgm:spPr/>
    </dgm:pt>
    <dgm:pt modelId="{596C02C8-FF75-4F8C-AA05-79E5ABC3443D}" type="pres">
      <dgm:prSet presAssocID="{02FE7A95-ACC0-436B-B6D8-55F9D63417A6}" presName="parTx" presStyleLbl="revTx" presStyleIdx="0" presStyleCnt="4">
        <dgm:presLayoutVars>
          <dgm:chMax val="0"/>
          <dgm:chPref val="0"/>
        </dgm:presLayoutVars>
      </dgm:prSet>
      <dgm:spPr/>
    </dgm:pt>
    <dgm:pt modelId="{7B40ED88-E430-4417-BBCB-44C3CDFEC817}" type="pres">
      <dgm:prSet presAssocID="{AA602009-41D9-4AC4-A282-E6D9DF6BAA05}" presName="sibTrans" presStyleCnt="0"/>
      <dgm:spPr/>
    </dgm:pt>
    <dgm:pt modelId="{CEDC234C-ADE2-4651-BEFE-B70DAF1B3610}" type="pres">
      <dgm:prSet presAssocID="{C475E2E7-D9E3-4270-99C3-E80207127138}" presName="compNode" presStyleCnt="0"/>
      <dgm:spPr/>
    </dgm:pt>
    <dgm:pt modelId="{2DEEEEF8-CC80-4D1D-BDDA-304776CE6150}" type="pres">
      <dgm:prSet presAssocID="{C475E2E7-D9E3-4270-99C3-E80207127138}" presName="bgRect" presStyleLbl="bgShp" presStyleIdx="1" presStyleCnt="4"/>
      <dgm:spPr/>
    </dgm:pt>
    <dgm:pt modelId="{7ABBFDFF-F6BC-422A-9079-BE1D60A75E56}" type="pres">
      <dgm:prSet presAssocID="{C475E2E7-D9E3-4270-99C3-E80207127138}"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ngrandisci"/>
        </a:ext>
      </dgm:extLst>
    </dgm:pt>
    <dgm:pt modelId="{CC343FF9-287A-4931-9CAE-AA052AD116EF}" type="pres">
      <dgm:prSet presAssocID="{C475E2E7-D9E3-4270-99C3-E80207127138}" presName="spaceRect" presStyleCnt="0"/>
      <dgm:spPr/>
    </dgm:pt>
    <dgm:pt modelId="{396241F4-F49D-4E4D-9A4B-F168C4019716}" type="pres">
      <dgm:prSet presAssocID="{C475E2E7-D9E3-4270-99C3-E80207127138}" presName="parTx" presStyleLbl="revTx" presStyleIdx="1" presStyleCnt="4">
        <dgm:presLayoutVars>
          <dgm:chMax val="0"/>
          <dgm:chPref val="0"/>
        </dgm:presLayoutVars>
      </dgm:prSet>
      <dgm:spPr/>
    </dgm:pt>
    <dgm:pt modelId="{AA1D67C8-F63D-4A80-A25F-82DA2EFB4FE3}" type="pres">
      <dgm:prSet presAssocID="{7774E9C6-0A0E-4B22-BC19-7BC19BD1BBE2}" presName="sibTrans" presStyleCnt="0"/>
      <dgm:spPr/>
    </dgm:pt>
    <dgm:pt modelId="{AF210C02-12FF-411A-9BDE-DCC38F2F1DD4}" type="pres">
      <dgm:prSet presAssocID="{44A7D08F-FB7D-4D0A-B95B-9025F06A9A5F}" presName="compNode" presStyleCnt="0"/>
      <dgm:spPr/>
    </dgm:pt>
    <dgm:pt modelId="{C98C0FCD-1CFB-4EBC-9E01-A9B9F9423B68}" type="pres">
      <dgm:prSet presAssocID="{44A7D08F-FB7D-4D0A-B95B-9025F06A9A5F}" presName="bgRect" presStyleLbl="bgShp" presStyleIdx="2" presStyleCnt="4"/>
      <dgm:spPr/>
    </dgm:pt>
    <dgm:pt modelId="{9A0CAA8D-5EC4-45CE-91EE-43D9760376ED}" type="pres">
      <dgm:prSet presAssocID="{44A7D08F-FB7D-4D0A-B95B-9025F06A9A5F}" presName="iconRect" presStyleLbl="node1" presStyleIdx="2"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ngrandisci"/>
        </a:ext>
      </dgm:extLst>
    </dgm:pt>
    <dgm:pt modelId="{EB27BA44-B33A-4AA8-BDA4-AC1F0A2BCB63}" type="pres">
      <dgm:prSet presAssocID="{44A7D08F-FB7D-4D0A-B95B-9025F06A9A5F}" presName="spaceRect" presStyleCnt="0"/>
      <dgm:spPr/>
    </dgm:pt>
    <dgm:pt modelId="{F8F88C5C-4E2B-4974-8C56-83256D3FE27B}" type="pres">
      <dgm:prSet presAssocID="{44A7D08F-FB7D-4D0A-B95B-9025F06A9A5F}" presName="parTx" presStyleLbl="revTx" presStyleIdx="2" presStyleCnt="4">
        <dgm:presLayoutVars>
          <dgm:chMax val="0"/>
          <dgm:chPref val="0"/>
        </dgm:presLayoutVars>
      </dgm:prSet>
      <dgm:spPr/>
    </dgm:pt>
    <dgm:pt modelId="{4A2B330D-C16B-4745-B65B-0F0BB2706E76}" type="pres">
      <dgm:prSet presAssocID="{693C6327-E848-49AB-B4F0-23A2391106BF}" presName="sibTrans" presStyleCnt="0"/>
      <dgm:spPr/>
    </dgm:pt>
    <dgm:pt modelId="{B2D513C4-A9E7-4C6D-9674-9E2C50E1BBE1}" type="pres">
      <dgm:prSet presAssocID="{0CB51C1F-E60C-497D-B707-494DF42C8020}" presName="compNode" presStyleCnt="0"/>
      <dgm:spPr/>
    </dgm:pt>
    <dgm:pt modelId="{7991FF59-0CA9-46E2-A893-048F14D74258}" type="pres">
      <dgm:prSet presAssocID="{0CB51C1F-E60C-497D-B707-494DF42C8020}" presName="bgRect" presStyleLbl="bgShp" presStyleIdx="3" presStyleCnt="4"/>
      <dgm:spPr/>
    </dgm:pt>
    <dgm:pt modelId="{081F5DC9-612C-41D5-90FD-8EA851EE9DAE}" type="pres">
      <dgm:prSet presAssocID="{0CB51C1F-E60C-497D-B707-494DF42C8020}" presName="iconRect" presStyleLbl="node1" presStyleIdx="3"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Immagine"/>
        </a:ext>
      </dgm:extLst>
    </dgm:pt>
    <dgm:pt modelId="{36AE009F-FA2F-4B2F-A6A0-D50CF9C18830}" type="pres">
      <dgm:prSet presAssocID="{0CB51C1F-E60C-497D-B707-494DF42C8020}" presName="spaceRect" presStyleCnt="0"/>
      <dgm:spPr/>
    </dgm:pt>
    <dgm:pt modelId="{084BC113-0BFD-497A-AAF9-28CB2247F86A}" type="pres">
      <dgm:prSet presAssocID="{0CB51C1F-E60C-497D-B707-494DF42C8020}" presName="parTx" presStyleLbl="revTx" presStyleIdx="3" presStyleCnt="4">
        <dgm:presLayoutVars>
          <dgm:chMax val="0"/>
          <dgm:chPref val="0"/>
        </dgm:presLayoutVars>
      </dgm:prSet>
      <dgm:spPr/>
    </dgm:pt>
  </dgm:ptLst>
  <dgm:cxnLst>
    <dgm:cxn modelId="{B0B3243E-B8F1-4F41-A727-1D5A3B94F86C}" type="presOf" srcId="{C475E2E7-D9E3-4270-99C3-E80207127138}" destId="{396241F4-F49D-4E4D-9A4B-F168C4019716}" srcOrd="0" destOrd="0" presId="urn:microsoft.com/office/officeart/2018/2/layout/IconVerticalSolidList"/>
    <dgm:cxn modelId="{2D0AD672-B0B6-4B59-B0C4-07ADFCFB1B34}" srcId="{66C9D714-7ABB-48B7-B039-49367EFC67DE}" destId="{0CB51C1F-E60C-497D-B707-494DF42C8020}" srcOrd="3" destOrd="0" parTransId="{15415ADF-D656-4247-BEBC-06DE1130EC91}" sibTransId="{5E1D15E9-9D3B-4194-8BD4-EDE2AE8FFE89}"/>
    <dgm:cxn modelId="{69E2C273-54FE-4B15-A96D-FF5A8EA6F024}" srcId="{66C9D714-7ABB-48B7-B039-49367EFC67DE}" destId="{02FE7A95-ACC0-436B-B6D8-55F9D63417A6}" srcOrd="0" destOrd="0" parTransId="{039EE78A-F41B-405A-851C-ECAE26B4C8AC}" sibTransId="{AA602009-41D9-4AC4-A282-E6D9DF6BAA05}"/>
    <dgm:cxn modelId="{1FD4DB8B-F5E7-4B57-9846-F99AF0C3530B}" type="presOf" srcId="{02FE7A95-ACC0-436B-B6D8-55F9D63417A6}" destId="{596C02C8-FF75-4F8C-AA05-79E5ABC3443D}" srcOrd="0" destOrd="0" presId="urn:microsoft.com/office/officeart/2018/2/layout/IconVerticalSolidList"/>
    <dgm:cxn modelId="{5EA32B95-CFC7-44A4-848E-4D0266935D22}" srcId="{66C9D714-7ABB-48B7-B039-49367EFC67DE}" destId="{C475E2E7-D9E3-4270-99C3-E80207127138}" srcOrd="1" destOrd="0" parTransId="{B6AD4790-837C-4B6E-9ACF-5C2547CAE629}" sibTransId="{7774E9C6-0A0E-4B22-BC19-7BC19BD1BBE2}"/>
    <dgm:cxn modelId="{376838D4-B48E-4374-94AB-21E2A3273790}" type="presOf" srcId="{44A7D08F-FB7D-4D0A-B95B-9025F06A9A5F}" destId="{F8F88C5C-4E2B-4974-8C56-83256D3FE27B}" srcOrd="0" destOrd="0" presId="urn:microsoft.com/office/officeart/2018/2/layout/IconVerticalSolidList"/>
    <dgm:cxn modelId="{7CB43EDC-5BD2-4D01-AF11-2BFCA0C228FF}" type="presOf" srcId="{66C9D714-7ABB-48B7-B039-49367EFC67DE}" destId="{5C44CC15-9429-4B52-9F95-422C9A6D3640}" srcOrd="0" destOrd="0" presId="urn:microsoft.com/office/officeart/2018/2/layout/IconVerticalSolidList"/>
    <dgm:cxn modelId="{6396C2E6-23BE-4E1A-A444-B82D9D1FF6BF}" srcId="{66C9D714-7ABB-48B7-B039-49367EFC67DE}" destId="{44A7D08F-FB7D-4D0A-B95B-9025F06A9A5F}" srcOrd="2" destOrd="0" parTransId="{A2311477-1DBB-4F21-B2F6-6C56A8E2B151}" sibTransId="{693C6327-E848-49AB-B4F0-23A2391106BF}"/>
    <dgm:cxn modelId="{B32314F1-6333-47DA-AACF-1297574EB6C9}" type="presOf" srcId="{0CB51C1F-E60C-497D-B707-494DF42C8020}" destId="{084BC113-0BFD-497A-AAF9-28CB2247F86A}" srcOrd="0" destOrd="0" presId="urn:microsoft.com/office/officeart/2018/2/layout/IconVerticalSolidList"/>
    <dgm:cxn modelId="{1AA49E27-27C7-4A98-B6B6-E54A67349653}" type="presParOf" srcId="{5C44CC15-9429-4B52-9F95-422C9A6D3640}" destId="{ACEFBEFC-0885-4B1C-BF84-4F766A3EC180}" srcOrd="0" destOrd="0" presId="urn:microsoft.com/office/officeart/2018/2/layout/IconVerticalSolidList"/>
    <dgm:cxn modelId="{2FC55A4E-C51F-4E65-9101-899C1DB72F4C}" type="presParOf" srcId="{ACEFBEFC-0885-4B1C-BF84-4F766A3EC180}" destId="{3BBE9A66-F291-41BC-80AE-58CD5B8064BC}" srcOrd="0" destOrd="0" presId="urn:microsoft.com/office/officeart/2018/2/layout/IconVerticalSolidList"/>
    <dgm:cxn modelId="{FCAE5772-5A3D-4802-8D85-EFF3F7E719B1}" type="presParOf" srcId="{ACEFBEFC-0885-4B1C-BF84-4F766A3EC180}" destId="{4D7598C2-4FE3-4E2E-9A50-6BFDAFC52BA6}" srcOrd="1" destOrd="0" presId="urn:microsoft.com/office/officeart/2018/2/layout/IconVerticalSolidList"/>
    <dgm:cxn modelId="{55408E1F-0669-4483-9AF1-4EFF3F23DFC3}" type="presParOf" srcId="{ACEFBEFC-0885-4B1C-BF84-4F766A3EC180}" destId="{4BB25C47-AAE5-44C7-97A8-12E8E5B20945}" srcOrd="2" destOrd="0" presId="urn:microsoft.com/office/officeart/2018/2/layout/IconVerticalSolidList"/>
    <dgm:cxn modelId="{E36C4A8E-1E84-4960-AB21-54EA43BB987B}" type="presParOf" srcId="{ACEFBEFC-0885-4B1C-BF84-4F766A3EC180}" destId="{596C02C8-FF75-4F8C-AA05-79E5ABC3443D}" srcOrd="3" destOrd="0" presId="urn:microsoft.com/office/officeart/2018/2/layout/IconVerticalSolidList"/>
    <dgm:cxn modelId="{BA3E6140-B960-451C-8B13-EC881DC06606}" type="presParOf" srcId="{5C44CC15-9429-4B52-9F95-422C9A6D3640}" destId="{7B40ED88-E430-4417-BBCB-44C3CDFEC817}" srcOrd="1" destOrd="0" presId="urn:microsoft.com/office/officeart/2018/2/layout/IconVerticalSolidList"/>
    <dgm:cxn modelId="{873E95CB-8E58-429C-97C0-74E291D4960D}" type="presParOf" srcId="{5C44CC15-9429-4B52-9F95-422C9A6D3640}" destId="{CEDC234C-ADE2-4651-BEFE-B70DAF1B3610}" srcOrd="2" destOrd="0" presId="urn:microsoft.com/office/officeart/2018/2/layout/IconVerticalSolidList"/>
    <dgm:cxn modelId="{0901522E-B418-4B38-9876-E2736F0D061F}" type="presParOf" srcId="{CEDC234C-ADE2-4651-BEFE-B70DAF1B3610}" destId="{2DEEEEF8-CC80-4D1D-BDDA-304776CE6150}" srcOrd="0" destOrd="0" presId="urn:microsoft.com/office/officeart/2018/2/layout/IconVerticalSolidList"/>
    <dgm:cxn modelId="{04184991-92A6-44A1-93A0-E4BFCE5EA135}" type="presParOf" srcId="{CEDC234C-ADE2-4651-BEFE-B70DAF1B3610}" destId="{7ABBFDFF-F6BC-422A-9079-BE1D60A75E56}" srcOrd="1" destOrd="0" presId="urn:microsoft.com/office/officeart/2018/2/layout/IconVerticalSolidList"/>
    <dgm:cxn modelId="{9ACC119E-A680-492C-812E-3CA5B58C9AF6}" type="presParOf" srcId="{CEDC234C-ADE2-4651-BEFE-B70DAF1B3610}" destId="{CC343FF9-287A-4931-9CAE-AA052AD116EF}" srcOrd="2" destOrd="0" presId="urn:microsoft.com/office/officeart/2018/2/layout/IconVerticalSolidList"/>
    <dgm:cxn modelId="{AA9F66F9-A907-4A51-913E-CFF9CD63A371}" type="presParOf" srcId="{CEDC234C-ADE2-4651-BEFE-B70DAF1B3610}" destId="{396241F4-F49D-4E4D-9A4B-F168C4019716}" srcOrd="3" destOrd="0" presId="urn:microsoft.com/office/officeart/2018/2/layout/IconVerticalSolidList"/>
    <dgm:cxn modelId="{71DA6276-53F3-4D60-977C-BFC550C3C629}" type="presParOf" srcId="{5C44CC15-9429-4B52-9F95-422C9A6D3640}" destId="{AA1D67C8-F63D-4A80-A25F-82DA2EFB4FE3}" srcOrd="3" destOrd="0" presId="urn:microsoft.com/office/officeart/2018/2/layout/IconVerticalSolidList"/>
    <dgm:cxn modelId="{88070F00-BE8A-4E4F-8BFE-ABB642E552BB}" type="presParOf" srcId="{5C44CC15-9429-4B52-9F95-422C9A6D3640}" destId="{AF210C02-12FF-411A-9BDE-DCC38F2F1DD4}" srcOrd="4" destOrd="0" presId="urn:microsoft.com/office/officeart/2018/2/layout/IconVerticalSolidList"/>
    <dgm:cxn modelId="{BE713DF9-F59F-4F42-8FC4-365922F5009C}" type="presParOf" srcId="{AF210C02-12FF-411A-9BDE-DCC38F2F1DD4}" destId="{C98C0FCD-1CFB-4EBC-9E01-A9B9F9423B68}" srcOrd="0" destOrd="0" presId="urn:microsoft.com/office/officeart/2018/2/layout/IconVerticalSolidList"/>
    <dgm:cxn modelId="{09A2AD73-54EB-47DA-BBC8-FBCF2B5BF7A3}" type="presParOf" srcId="{AF210C02-12FF-411A-9BDE-DCC38F2F1DD4}" destId="{9A0CAA8D-5EC4-45CE-91EE-43D9760376ED}" srcOrd="1" destOrd="0" presId="urn:microsoft.com/office/officeart/2018/2/layout/IconVerticalSolidList"/>
    <dgm:cxn modelId="{6F742003-4C71-4E39-B5FC-BDC547DA026A}" type="presParOf" srcId="{AF210C02-12FF-411A-9BDE-DCC38F2F1DD4}" destId="{EB27BA44-B33A-4AA8-BDA4-AC1F0A2BCB63}" srcOrd="2" destOrd="0" presId="urn:microsoft.com/office/officeart/2018/2/layout/IconVerticalSolidList"/>
    <dgm:cxn modelId="{4E49DD10-91A6-48E7-98D8-3834A4D277E8}" type="presParOf" srcId="{AF210C02-12FF-411A-9BDE-DCC38F2F1DD4}" destId="{F8F88C5C-4E2B-4974-8C56-83256D3FE27B}" srcOrd="3" destOrd="0" presId="urn:microsoft.com/office/officeart/2018/2/layout/IconVerticalSolidList"/>
    <dgm:cxn modelId="{2F1EE180-6165-46FF-9869-5E12945546C4}" type="presParOf" srcId="{5C44CC15-9429-4B52-9F95-422C9A6D3640}" destId="{4A2B330D-C16B-4745-B65B-0F0BB2706E76}" srcOrd="5" destOrd="0" presId="urn:microsoft.com/office/officeart/2018/2/layout/IconVerticalSolidList"/>
    <dgm:cxn modelId="{93E184A9-7940-43C0-A0BF-13E11613C6A8}" type="presParOf" srcId="{5C44CC15-9429-4B52-9F95-422C9A6D3640}" destId="{B2D513C4-A9E7-4C6D-9674-9E2C50E1BBE1}" srcOrd="6" destOrd="0" presId="urn:microsoft.com/office/officeart/2018/2/layout/IconVerticalSolidList"/>
    <dgm:cxn modelId="{FFA58857-50BE-475A-AA45-2C7157C6934A}" type="presParOf" srcId="{B2D513C4-A9E7-4C6D-9674-9E2C50E1BBE1}" destId="{7991FF59-0CA9-46E2-A893-048F14D74258}" srcOrd="0" destOrd="0" presId="urn:microsoft.com/office/officeart/2018/2/layout/IconVerticalSolidList"/>
    <dgm:cxn modelId="{AE97818E-C70C-4CBB-AC93-EEBAA2B71A9A}" type="presParOf" srcId="{B2D513C4-A9E7-4C6D-9674-9E2C50E1BBE1}" destId="{081F5DC9-612C-41D5-90FD-8EA851EE9DAE}" srcOrd="1" destOrd="0" presId="urn:microsoft.com/office/officeart/2018/2/layout/IconVerticalSolidList"/>
    <dgm:cxn modelId="{8E777066-C96C-4DE5-AC2D-6488E371C867}" type="presParOf" srcId="{B2D513C4-A9E7-4C6D-9674-9E2C50E1BBE1}" destId="{36AE009F-FA2F-4B2F-A6A0-D50CF9C18830}" srcOrd="2" destOrd="0" presId="urn:microsoft.com/office/officeart/2018/2/layout/IconVerticalSolidList"/>
    <dgm:cxn modelId="{ACFB1197-A014-4C2C-85D0-F132912BB8E0}" type="presParOf" srcId="{B2D513C4-A9E7-4C6D-9674-9E2C50E1BBE1}" destId="{084BC113-0BFD-497A-AAF9-28CB2247F86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91DD10B-A22E-4278-9A25-F3BD980E10E8}"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59C401A3-DA32-4763-833A-4DC4125B7F54}">
      <dgm:prSet/>
      <dgm:spPr/>
      <dgm:t>
        <a:bodyPr/>
        <a:lstStyle/>
        <a:p>
          <a:r>
            <a:rPr lang="it-IT"/>
            <a:t>Slider</a:t>
          </a:r>
          <a:endParaRPr lang="en-US"/>
        </a:p>
      </dgm:t>
    </dgm:pt>
    <dgm:pt modelId="{3459A2E9-D241-4191-937C-46092AE4F0B7}" type="parTrans" cxnId="{A3F8EA43-ACD9-4B0B-9872-4676D5D237F8}">
      <dgm:prSet/>
      <dgm:spPr/>
      <dgm:t>
        <a:bodyPr/>
        <a:lstStyle/>
        <a:p>
          <a:endParaRPr lang="en-US"/>
        </a:p>
      </dgm:t>
    </dgm:pt>
    <dgm:pt modelId="{F0E60F5C-C329-49C8-8972-8AFFF5B18D4B}" type="sibTrans" cxnId="{A3F8EA43-ACD9-4B0B-9872-4676D5D237F8}">
      <dgm:prSet/>
      <dgm:spPr/>
      <dgm:t>
        <a:bodyPr/>
        <a:lstStyle/>
        <a:p>
          <a:endParaRPr lang="en-US"/>
        </a:p>
      </dgm:t>
    </dgm:pt>
    <dgm:pt modelId="{168BAA6B-E21B-40EE-87B9-954FF5B8E82E}">
      <dgm:prSet/>
      <dgm:spPr/>
      <dgm:t>
        <a:bodyPr/>
        <a:lstStyle/>
        <a:p>
          <a:r>
            <a:rPr lang="it-IT"/>
            <a:t>ProgressBar</a:t>
          </a:r>
          <a:endParaRPr lang="en-US"/>
        </a:p>
      </dgm:t>
    </dgm:pt>
    <dgm:pt modelId="{43026977-E357-4B3E-BD5A-2C79097577B4}" type="parTrans" cxnId="{4E343753-70CB-45E5-9D25-2899FA2B08AF}">
      <dgm:prSet/>
      <dgm:spPr/>
      <dgm:t>
        <a:bodyPr/>
        <a:lstStyle/>
        <a:p>
          <a:endParaRPr lang="en-US"/>
        </a:p>
      </dgm:t>
    </dgm:pt>
    <dgm:pt modelId="{70E80108-FA8F-47C6-B3A0-029716B1CFE1}" type="sibTrans" cxnId="{4E343753-70CB-45E5-9D25-2899FA2B08AF}">
      <dgm:prSet/>
      <dgm:spPr/>
      <dgm:t>
        <a:bodyPr/>
        <a:lstStyle/>
        <a:p>
          <a:endParaRPr lang="en-US"/>
        </a:p>
      </dgm:t>
    </dgm:pt>
    <dgm:pt modelId="{185645A0-5CAB-4237-AC72-7FCB91CF68B0}">
      <dgm:prSet/>
      <dgm:spPr/>
      <dgm:t>
        <a:bodyPr/>
        <a:lstStyle/>
        <a:p>
          <a:r>
            <a:rPr lang="it-IT"/>
            <a:t>WebBrowser</a:t>
          </a:r>
          <a:endParaRPr lang="en-US"/>
        </a:p>
      </dgm:t>
    </dgm:pt>
    <dgm:pt modelId="{E4F6DF48-A184-4C37-8FD3-F10BEEB67908}" type="parTrans" cxnId="{C4B0D35F-7B92-4F7E-A903-4500E00DE465}">
      <dgm:prSet/>
      <dgm:spPr/>
      <dgm:t>
        <a:bodyPr/>
        <a:lstStyle/>
        <a:p>
          <a:endParaRPr lang="en-US"/>
        </a:p>
      </dgm:t>
    </dgm:pt>
    <dgm:pt modelId="{8A6031D9-7334-44E9-B346-6A84F34AE0F8}" type="sibTrans" cxnId="{C4B0D35F-7B92-4F7E-A903-4500E00DE465}">
      <dgm:prSet/>
      <dgm:spPr/>
      <dgm:t>
        <a:bodyPr/>
        <a:lstStyle/>
        <a:p>
          <a:endParaRPr lang="en-US"/>
        </a:p>
      </dgm:t>
    </dgm:pt>
    <dgm:pt modelId="{07AA9D6F-9ACA-4C9D-8665-BE3748BCE812}">
      <dgm:prSet/>
      <dgm:spPr/>
      <dgm:t>
        <a:bodyPr/>
        <a:lstStyle/>
        <a:p>
          <a:r>
            <a:rPr lang="it-IT"/>
            <a:t>WindowsFormsHost</a:t>
          </a:r>
          <a:endParaRPr lang="en-US"/>
        </a:p>
      </dgm:t>
    </dgm:pt>
    <dgm:pt modelId="{358EAEAA-1A10-4003-822F-08BA379A4428}" type="parTrans" cxnId="{8E79508B-98EB-41BD-8902-E53AE4E6C7A7}">
      <dgm:prSet/>
      <dgm:spPr/>
      <dgm:t>
        <a:bodyPr/>
        <a:lstStyle/>
        <a:p>
          <a:endParaRPr lang="en-US"/>
        </a:p>
      </dgm:t>
    </dgm:pt>
    <dgm:pt modelId="{2B1E13F0-454E-4776-A1B4-F8A50F998069}" type="sibTrans" cxnId="{8E79508B-98EB-41BD-8902-E53AE4E6C7A7}">
      <dgm:prSet/>
      <dgm:spPr/>
      <dgm:t>
        <a:bodyPr/>
        <a:lstStyle/>
        <a:p>
          <a:endParaRPr lang="en-US"/>
        </a:p>
      </dgm:t>
    </dgm:pt>
    <dgm:pt modelId="{63DDE8C0-0A95-4898-9CBD-89E1BB49527E}">
      <dgm:prSet/>
      <dgm:spPr/>
      <dgm:t>
        <a:bodyPr/>
        <a:lstStyle/>
        <a:p>
          <a:r>
            <a:rPr lang="it-IT"/>
            <a:t>GroupBox</a:t>
          </a:r>
          <a:endParaRPr lang="en-US"/>
        </a:p>
      </dgm:t>
    </dgm:pt>
    <dgm:pt modelId="{154B1653-1ED6-4645-AE2C-1D02EB1702C4}" type="parTrans" cxnId="{0C90F793-94F6-4F2D-86AC-6670BD66164E}">
      <dgm:prSet/>
      <dgm:spPr/>
      <dgm:t>
        <a:bodyPr/>
        <a:lstStyle/>
        <a:p>
          <a:endParaRPr lang="en-US"/>
        </a:p>
      </dgm:t>
    </dgm:pt>
    <dgm:pt modelId="{A8FAF276-8E16-429B-9D17-6656CE2C1234}" type="sibTrans" cxnId="{0C90F793-94F6-4F2D-86AC-6670BD66164E}">
      <dgm:prSet/>
      <dgm:spPr/>
      <dgm:t>
        <a:bodyPr/>
        <a:lstStyle/>
        <a:p>
          <a:endParaRPr lang="en-US"/>
        </a:p>
      </dgm:t>
    </dgm:pt>
    <dgm:pt modelId="{56727595-5C7A-491C-9E91-88A3FC258CF8}">
      <dgm:prSet/>
      <dgm:spPr/>
      <dgm:t>
        <a:bodyPr/>
        <a:lstStyle/>
        <a:p>
          <a:r>
            <a:rPr lang="it-IT"/>
            <a:t>Calendar</a:t>
          </a:r>
          <a:endParaRPr lang="en-US"/>
        </a:p>
      </dgm:t>
    </dgm:pt>
    <dgm:pt modelId="{66EB6016-14C5-4BAF-9B7B-8ABC80F78D55}" type="parTrans" cxnId="{D75B4879-9C74-48EB-A13A-2F08F88CEA47}">
      <dgm:prSet/>
      <dgm:spPr/>
      <dgm:t>
        <a:bodyPr/>
        <a:lstStyle/>
        <a:p>
          <a:endParaRPr lang="en-US"/>
        </a:p>
      </dgm:t>
    </dgm:pt>
    <dgm:pt modelId="{D4326F79-CDCF-426D-8CAA-CAB3490E7AFD}" type="sibTrans" cxnId="{D75B4879-9C74-48EB-A13A-2F08F88CEA47}">
      <dgm:prSet/>
      <dgm:spPr/>
      <dgm:t>
        <a:bodyPr/>
        <a:lstStyle/>
        <a:p>
          <a:endParaRPr lang="en-US"/>
        </a:p>
      </dgm:t>
    </dgm:pt>
    <dgm:pt modelId="{133A2AC6-0666-4D7A-80AE-769FEEC8A36E}">
      <dgm:prSet/>
      <dgm:spPr/>
      <dgm:t>
        <a:bodyPr/>
        <a:lstStyle/>
        <a:p>
          <a:r>
            <a:rPr lang="it-IT" dirty="0" err="1"/>
            <a:t>DatePicker</a:t>
          </a:r>
          <a:endParaRPr lang="en-US" dirty="0"/>
        </a:p>
      </dgm:t>
    </dgm:pt>
    <dgm:pt modelId="{BA53B588-DCAF-4582-B6BD-680E06FDF11B}" type="parTrans" cxnId="{F5811D30-81C0-4298-A036-ACB6F15F08A6}">
      <dgm:prSet/>
      <dgm:spPr/>
      <dgm:t>
        <a:bodyPr/>
        <a:lstStyle/>
        <a:p>
          <a:endParaRPr lang="en-US"/>
        </a:p>
      </dgm:t>
    </dgm:pt>
    <dgm:pt modelId="{1803134A-C52F-44C1-9046-95DFC8B81E4B}" type="sibTrans" cxnId="{F5811D30-81C0-4298-A036-ACB6F15F08A6}">
      <dgm:prSet/>
      <dgm:spPr/>
      <dgm:t>
        <a:bodyPr/>
        <a:lstStyle/>
        <a:p>
          <a:endParaRPr lang="en-US"/>
        </a:p>
      </dgm:t>
    </dgm:pt>
    <dgm:pt modelId="{C11B3098-F0A6-49C6-A10C-5E394D43A2CE}">
      <dgm:prSet/>
      <dgm:spPr/>
      <dgm:t>
        <a:bodyPr/>
        <a:lstStyle/>
        <a:p>
          <a:r>
            <a:rPr lang="it-IT" dirty="0" err="1"/>
            <a:t>Expander</a:t>
          </a:r>
          <a:endParaRPr lang="en-US" dirty="0"/>
        </a:p>
      </dgm:t>
    </dgm:pt>
    <dgm:pt modelId="{7CCA3036-BA9B-43C0-9556-D678FA1400D3}" type="parTrans" cxnId="{C9FF5757-8843-4E15-AB69-628304D0707B}">
      <dgm:prSet/>
      <dgm:spPr/>
      <dgm:t>
        <a:bodyPr/>
        <a:lstStyle/>
        <a:p>
          <a:endParaRPr lang="en-US"/>
        </a:p>
      </dgm:t>
    </dgm:pt>
    <dgm:pt modelId="{34EF63D3-DAEC-4D8A-9AEB-E3BE43B567F0}" type="sibTrans" cxnId="{C9FF5757-8843-4E15-AB69-628304D0707B}">
      <dgm:prSet/>
      <dgm:spPr/>
      <dgm:t>
        <a:bodyPr/>
        <a:lstStyle/>
        <a:p>
          <a:endParaRPr lang="en-US"/>
        </a:p>
      </dgm:t>
    </dgm:pt>
    <dgm:pt modelId="{22C1BB6A-1A83-45CE-98BC-99E3DEAAE525}" type="pres">
      <dgm:prSet presAssocID="{E91DD10B-A22E-4278-9A25-F3BD980E10E8}" presName="diagram" presStyleCnt="0">
        <dgm:presLayoutVars>
          <dgm:dir/>
          <dgm:resizeHandles val="exact"/>
        </dgm:presLayoutVars>
      </dgm:prSet>
      <dgm:spPr/>
    </dgm:pt>
    <dgm:pt modelId="{2BDA049A-3158-4E09-B7BF-9CBE01EF1AE2}" type="pres">
      <dgm:prSet presAssocID="{59C401A3-DA32-4763-833A-4DC4125B7F54}" presName="node" presStyleLbl="node1" presStyleIdx="0" presStyleCnt="8">
        <dgm:presLayoutVars>
          <dgm:bulletEnabled val="1"/>
        </dgm:presLayoutVars>
      </dgm:prSet>
      <dgm:spPr/>
    </dgm:pt>
    <dgm:pt modelId="{EC9F3E16-D2EC-4280-89E2-6884369A50F6}" type="pres">
      <dgm:prSet presAssocID="{F0E60F5C-C329-49C8-8972-8AFFF5B18D4B}" presName="sibTrans" presStyleCnt="0"/>
      <dgm:spPr/>
    </dgm:pt>
    <dgm:pt modelId="{C07CB993-6E93-44F5-A168-287252378761}" type="pres">
      <dgm:prSet presAssocID="{168BAA6B-E21B-40EE-87B9-954FF5B8E82E}" presName="node" presStyleLbl="node1" presStyleIdx="1" presStyleCnt="8">
        <dgm:presLayoutVars>
          <dgm:bulletEnabled val="1"/>
        </dgm:presLayoutVars>
      </dgm:prSet>
      <dgm:spPr/>
    </dgm:pt>
    <dgm:pt modelId="{67FBD3AE-3CEF-465E-BAE2-4E2ABA33F199}" type="pres">
      <dgm:prSet presAssocID="{70E80108-FA8F-47C6-B3A0-029716B1CFE1}" presName="sibTrans" presStyleCnt="0"/>
      <dgm:spPr/>
    </dgm:pt>
    <dgm:pt modelId="{751E82A3-5113-4D30-BABB-3E864E3D5425}" type="pres">
      <dgm:prSet presAssocID="{185645A0-5CAB-4237-AC72-7FCB91CF68B0}" presName="node" presStyleLbl="node1" presStyleIdx="2" presStyleCnt="8">
        <dgm:presLayoutVars>
          <dgm:bulletEnabled val="1"/>
        </dgm:presLayoutVars>
      </dgm:prSet>
      <dgm:spPr/>
    </dgm:pt>
    <dgm:pt modelId="{DC5B2D99-D9D0-4114-B3C2-DBA94CA92D9F}" type="pres">
      <dgm:prSet presAssocID="{8A6031D9-7334-44E9-B346-6A84F34AE0F8}" presName="sibTrans" presStyleCnt="0"/>
      <dgm:spPr/>
    </dgm:pt>
    <dgm:pt modelId="{66089D3A-3B49-4AF7-B1F2-D80D23693D71}" type="pres">
      <dgm:prSet presAssocID="{07AA9D6F-9ACA-4C9D-8665-BE3748BCE812}" presName="node" presStyleLbl="node1" presStyleIdx="3" presStyleCnt="8">
        <dgm:presLayoutVars>
          <dgm:bulletEnabled val="1"/>
        </dgm:presLayoutVars>
      </dgm:prSet>
      <dgm:spPr/>
    </dgm:pt>
    <dgm:pt modelId="{39ECB7BF-C323-4471-A256-E3BCDB5E1F8C}" type="pres">
      <dgm:prSet presAssocID="{2B1E13F0-454E-4776-A1B4-F8A50F998069}" presName="sibTrans" presStyleCnt="0"/>
      <dgm:spPr/>
    </dgm:pt>
    <dgm:pt modelId="{1EEF5226-39A7-4D86-B224-E18CC499AD9E}" type="pres">
      <dgm:prSet presAssocID="{63DDE8C0-0A95-4898-9CBD-89E1BB49527E}" presName="node" presStyleLbl="node1" presStyleIdx="4" presStyleCnt="8">
        <dgm:presLayoutVars>
          <dgm:bulletEnabled val="1"/>
        </dgm:presLayoutVars>
      </dgm:prSet>
      <dgm:spPr/>
    </dgm:pt>
    <dgm:pt modelId="{61D94E4B-B228-400F-98F0-BBD809EB61F8}" type="pres">
      <dgm:prSet presAssocID="{A8FAF276-8E16-429B-9D17-6656CE2C1234}" presName="sibTrans" presStyleCnt="0"/>
      <dgm:spPr/>
    </dgm:pt>
    <dgm:pt modelId="{4294653A-A1D6-4BAF-8B54-460F69CAD1B1}" type="pres">
      <dgm:prSet presAssocID="{56727595-5C7A-491C-9E91-88A3FC258CF8}" presName="node" presStyleLbl="node1" presStyleIdx="5" presStyleCnt="8">
        <dgm:presLayoutVars>
          <dgm:bulletEnabled val="1"/>
        </dgm:presLayoutVars>
      </dgm:prSet>
      <dgm:spPr/>
    </dgm:pt>
    <dgm:pt modelId="{A3F8FD4E-C2F1-45EA-ADB6-691F80F0328F}" type="pres">
      <dgm:prSet presAssocID="{D4326F79-CDCF-426D-8CAA-CAB3490E7AFD}" presName="sibTrans" presStyleCnt="0"/>
      <dgm:spPr/>
    </dgm:pt>
    <dgm:pt modelId="{FBC61CD3-A159-4851-B275-9EF807ADCDC0}" type="pres">
      <dgm:prSet presAssocID="{133A2AC6-0666-4D7A-80AE-769FEEC8A36E}" presName="node" presStyleLbl="node1" presStyleIdx="6" presStyleCnt="8">
        <dgm:presLayoutVars>
          <dgm:bulletEnabled val="1"/>
        </dgm:presLayoutVars>
      </dgm:prSet>
      <dgm:spPr/>
    </dgm:pt>
    <dgm:pt modelId="{E8621F02-7969-4783-B843-143CFDF5D1D9}" type="pres">
      <dgm:prSet presAssocID="{1803134A-C52F-44C1-9046-95DFC8B81E4B}" presName="sibTrans" presStyleCnt="0"/>
      <dgm:spPr/>
    </dgm:pt>
    <dgm:pt modelId="{35F6910A-ACF9-496C-B689-85366253B13E}" type="pres">
      <dgm:prSet presAssocID="{C11B3098-F0A6-49C6-A10C-5E394D43A2CE}" presName="node" presStyleLbl="node1" presStyleIdx="7" presStyleCnt="8">
        <dgm:presLayoutVars>
          <dgm:bulletEnabled val="1"/>
        </dgm:presLayoutVars>
      </dgm:prSet>
      <dgm:spPr/>
    </dgm:pt>
  </dgm:ptLst>
  <dgm:cxnLst>
    <dgm:cxn modelId="{2CFC1130-32A6-4C3C-AE92-C867E5C14456}" type="presOf" srcId="{07AA9D6F-9ACA-4C9D-8665-BE3748BCE812}" destId="{66089D3A-3B49-4AF7-B1F2-D80D23693D71}" srcOrd="0" destOrd="0" presId="urn:microsoft.com/office/officeart/2005/8/layout/default"/>
    <dgm:cxn modelId="{F5811D30-81C0-4298-A036-ACB6F15F08A6}" srcId="{E91DD10B-A22E-4278-9A25-F3BD980E10E8}" destId="{133A2AC6-0666-4D7A-80AE-769FEEC8A36E}" srcOrd="6" destOrd="0" parTransId="{BA53B588-DCAF-4582-B6BD-680E06FDF11B}" sibTransId="{1803134A-C52F-44C1-9046-95DFC8B81E4B}"/>
    <dgm:cxn modelId="{68583A32-DAC9-4821-887A-45A44179610C}" type="presOf" srcId="{185645A0-5CAB-4237-AC72-7FCB91CF68B0}" destId="{751E82A3-5113-4D30-BABB-3E864E3D5425}" srcOrd="0" destOrd="0" presId="urn:microsoft.com/office/officeart/2005/8/layout/default"/>
    <dgm:cxn modelId="{C4B0D35F-7B92-4F7E-A903-4500E00DE465}" srcId="{E91DD10B-A22E-4278-9A25-F3BD980E10E8}" destId="{185645A0-5CAB-4237-AC72-7FCB91CF68B0}" srcOrd="2" destOrd="0" parTransId="{E4F6DF48-A184-4C37-8FD3-F10BEEB67908}" sibTransId="{8A6031D9-7334-44E9-B346-6A84F34AE0F8}"/>
    <dgm:cxn modelId="{A3F8EA43-ACD9-4B0B-9872-4676D5D237F8}" srcId="{E91DD10B-A22E-4278-9A25-F3BD980E10E8}" destId="{59C401A3-DA32-4763-833A-4DC4125B7F54}" srcOrd="0" destOrd="0" parTransId="{3459A2E9-D241-4191-937C-46092AE4F0B7}" sibTransId="{F0E60F5C-C329-49C8-8972-8AFFF5B18D4B}"/>
    <dgm:cxn modelId="{4E343753-70CB-45E5-9D25-2899FA2B08AF}" srcId="{E91DD10B-A22E-4278-9A25-F3BD980E10E8}" destId="{168BAA6B-E21B-40EE-87B9-954FF5B8E82E}" srcOrd="1" destOrd="0" parTransId="{43026977-E357-4B3E-BD5A-2C79097577B4}" sibTransId="{70E80108-FA8F-47C6-B3A0-029716B1CFE1}"/>
    <dgm:cxn modelId="{C9FF5757-8843-4E15-AB69-628304D0707B}" srcId="{E91DD10B-A22E-4278-9A25-F3BD980E10E8}" destId="{C11B3098-F0A6-49C6-A10C-5E394D43A2CE}" srcOrd="7" destOrd="0" parTransId="{7CCA3036-BA9B-43C0-9556-D678FA1400D3}" sibTransId="{34EF63D3-DAEC-4D8A-9AEB-E3BE43B567F0}"/>
    <dgm:cxn modelId="{D75B4879-9C74-48EB-A13A-2F08F88CEA47}" srcId="{E91DD10B-A22E-4278-9A25-F3BD980E10E8}" destId="{56727595-5C7A-491C-9E91-88A3FC258CF8}" srcOrd="5" destOrd="0" parTransId="{66EB6016-14C5-4BAF-9B7B-8ABC80F78D55}" sibTransId="{D4326F79-CDCF-426D-8CAA-CAB3490E7AFD}"/>
    <dgm:cxn modelId="{B82C3A7B-C022-4297-921A-503505C67E14}" type="presOf" srcId="{E91DD10B-A22E-4278-9A25-F3BD980E10E8}" destId="{22C1BB6A-1A83-45CE-98BC-99E3DEAAE525}" srcOrd="0" destOrd="0" presId="urn:microsoft.com/office/officeart/2005/8/layout/default"/>
    <dgm:cxn modelId="{DF87B687-3068-4C20-AFA5-E9EAA6560B51}" type="presOf" srcId="{59C401A3-DA32-4763-833A-4DC4125B7F54}" destId="{2BDA049A-3158-4E09-B7BF-9CBE01EF1AE2}" srcOrd="0" destOrd="0" presId="urn:microsoft.com/office/officeart/2005/8/layout/default"/>
    <dgm:cxn modelId="{2D453A8A-9161-4985-93D1-8E466BA29CEF}" type="presOf" srcId="{56727595-5C7A-491C-9E91-88A3FC258CF8}" destId="{4294653A-A1D6-4BAF-8B54-460F69CAD1B1}" srcOrd="0" destOrd="0" presId="urn:microsoft.com/office/officeart/2005/8/layout/default"/>
    <dgm:cxn modelId="{8E79508B-98EB-41BD-8902-E53AE4E6C7A7}" srcId="{E91DD10B-A22E-4278-9A25-F3BD980E10E8}" destId="{07AA9D6F-9ACA-4C9D-8665-BE3748BCE812}" srcOrd="3" destOrd="0" parTransId="{358EAEAA-1A10-4003-822F-08BA379A4428}" sibTransId="{2B1E13F0-454E-4776-A1B4-F8A50F998069}"/>
    <dgm:cxn modelId="{0C90F793-94F6-4F2D-86AC-6670BD66164E}" srcId="{E91DD10B-A22E-4278-9A25-F3BD980E10E8}" destId="{63DDE8C0-0A95-4898-9CBD-89E1BB49527E}" srcOrd="4" destOrd="0" parTransId="{154B1653-1ED6-4645-AE2C-1D02EB1702C4}" sibTransId="{A8FAF276-8E16-429B-9D17-6656CE2C1234}"/>
    <dgm:cxn modelId="{75742C97-5409-459D-B88C-CC7B7E5DF38C}" type="presOf" srcId="{168BAA6B-E21B-40EE-87B9-954FF5B8E82E}" destId="{C07CB993-6E93-44F5-A168-287252378761}" srcOrd="0" destOrd="0" presId="urn:microsoft.com/office/officeart/2005/8/layout/default"/>
    <dgm:cxn modelId="{7F2081B0-B852-41BA-A221-587DAE69BA50}" type="presOf" srcId="{63DDE8C0-0A95-4898-9CBD-89E1BB49527E}" destId="{1EEF5226-39A7-4D86-B224-E18CC499AD9E}" srcOrd="0" destOrd="0" presId="urn:microsoft.com/office/officeart/2005/8/layout/default"/>
    <dgm:cxn modelId="{AC0754BE-179E-4E6C-9F16-7229D8602CAF}" type="presOf" srcId="{133A2AC6-0666-4D7A-80AE-769FEEC8A36E}" destId="{FBC61CD3-A159-4851-B275-9EF807ADCDC0}" srcOrd="0" destOrd="0" presId="urn:microsoft.com/office/officeart/2005/8/layout/default"/>
    <dgm:cxn modelId="{265637C0-9BFE-4714-923A-DCC58F36AE10}" type="presOf" srcId="{C11B3098-F0A6-49C6-A10C-5E394D43A2CE}" destId="{35F6910A-ACF9-496C-B689-85366253B13E}" srcOrd="0" destOrd="0" presId="urn:microsoft.com/office/officeart/2005/8/layout/default"/>
    <dgm:cxn modelId="{F570D5D9-EFB6-4186-B6AD-58F2A0405F28}" type="presParOf" srcId="{22C1BB6A-1A83-45CE-98BC-99E3DEAAE525}" destId="{2BDA049A-3158-4E09-B7BF-9CBE01EF1AE2}" srcOrd="0" destOrd="0" presId="urn:microsoft.com/office/officeart/2005/8/layout/default"/>
    <dgm:cxn modelId="{BA8B8A65-15AC-4511-BD8D-7C914E815769}" type="presParOf" srcId="{22C1BB6A-1A83-45CE-98BC-99E3DEAAE525}" destId="{EC9F3E16-D2EC-4280-89E2-6884369A50F6}" srcOrd="1" destOrd="0" presId="urn:microsoft.com/office/officeart/2005/8/layout/default"/>
    <dgm:cxn modelId="{E1F56CD5-2BF0-4A62-8E6D-D6A60C344D77}" type="presParOf" srcId="{22C1BB6A-1A83-45CE-98BC-99E3DEAAE525}" destId="{C07CB993-6E93-44F5-A168-287252378761}" srcOrd="2" destOrd="0" presId="urn:microsoft.com/office/officeart/2005/8/layout/default"/>
    <dgm:cxn modelId="{55F91A00-21A5-43CF-9219-01F0489E1F9D}" type="presParOf" srcId="{22C1BB6A-1A83-45CE-98BC-99E3DEAAE525}" destId="{67FBD3AE-3CEF-465E-BAE2-4E2ABA33F199}" srcOrd="3" destOrd="0" presId="urn:microsoft.com/office/officeart/2005/8/layout/default"/>
    <dgm:cxn modelId="{F2DB831B-6699-4DC9-9B90-D963982C102C}" type="presParOf" srcId="{22C1BB6A-1A83-45CE-98BC-99E3DEAAE525}" destId="{751E82A3-5113-4D30-BABB-3E864E3D5425}" srcOrd="4" destOrd="0" presId="urn:microsoft.com/office/officeart/2005/8/layout/default"/>
    <dgm:cxn modelId="{3C7FF1E5-D81F-4556-AE81-F6838B201453}" type="presParOf" srcId="{22C1BB6A-1A83-45CE-98BC-99E3DEAAE525}" destId="{DC5B2D99-D9D0-4114-B3C2-DBA94CA92D9F}" srcOrd="5" destOrd="0" presId="urn:microsoft.com/office/officeart/2005/8/layout/default"/>
    <dgm:cxn modelId="{A63E862D-AFD2-4246-B126-5A38CC541A40}" type="presParOf" srcId="{22C1BB6A-1A83-45CE-98BC-99E3DEAAE525}" destId="{66089D3A-3B49-4AF7-B1F2-D80D23693D71}" srcOrd="6" destOrd="0" presId="urn:microsoft.com/office/officeart/2005/8/layout/default"/>
    <dgm:cxn modelId="{7BD3D468-186E-4108-A56E-615A579C2C7B}" type="presParOf" srcId="{22C1BB6A-1A83-45CE-98BC-99E3DEAAE525}" destId="{39ECB7BF-C323-4471-A256-E3BCDB5E1F8C}" srcOrd="7" destOrd="0" presId="urn:microsoft.com/office/officeart/2005/8/layout/default"/>
    <dgm:cxn modelId="{AFFC5A3C-5BC3-435F-8656-F43249538ECF}" type="presParOf" srcId="{22C1BB6A-1A83-45CE-98BC-99E3DEAAE525}" destId="{1EEF5226-39A7-4D86-B224-E18CC499AD9E}" srcOrd="8" destOrd="0" presId="urn:microsoft.com/office/officeart/2005/8/layout/default"/>
    <dgm:cxn modelId="{D9313DE0-D127-4AE1-9E12-1D633FFA3B67}" type="presParOf" srcId="{22C1BB6A-1A83-45CE-98BC-99E3DEAAE525}" destId="{61D94E4B-B228-400F-98F0-BBD809EB61F8}" srcOrd="9" destOrd="0" presId="urn:microsoft.com/office/officeart/2005/8/layout/default"/>
    <dgm:cxn modelId="{59A968E5-BDCE-4AA0-9AAB-28E1864BC8F9}" type="presParOf" srcId="{22C1BB6A-1A83-45CE-98BC-99E3DEAAE525}" destId="{4294653A-A1D6-4BAF-8B54-460F69CAD1B1}" srcOrd="10" destOrd="0" presId="urn:microsoft.com/office/officeart/2005/8/layout/default"/>
    <dgm:cxn modelId="{9F6D6409-7D2A-4B04-A58D-1821F6FF4E39}" type="presParOf" srcId="{22C1BB6A-1A83-45CE-98BC-99E3DEAAE525}" destId="{A3F8FD4E-C2F1-45EA-ADB6-691F80F0328F}" srcOrd="11" destOrd="0" presId="urn:microsoft.com/office/officeart/2005/8/layout/default"/>
    <dgm:cxn modelId="{F3BB86DD-E105-42F6-BE01-7F27B2828F14}" type="presParOf" srcId="{22C1BB6A-1A83-45CE-98BC-99E3DEAAE525}" destId="{FBC61CD3-A159-4851-B275-9EF807ADCDC0}" srcOrd="12" destOrd="0" presId="urn:microsoft.com/office/officeart/2005/8/layout/default"/>
    <dgm:cxn modelId="{022AB5E8-E1B3-4570-8826-F5BBE7A0AE5C}" type="presParOf" srcId="{22C1BB6A-1A83-45CE-98BC-99E3DEAAE525}" destId="{E8621F02-7969-4783-B843-143CFDF5D1D9}" srcOrd="13" destOrd="0" presId="urn:microsoft.com/office/officeart/2005/8/layout/default"/>
    <dgm:cxn modelId="{DE82869B-0E33-4EC0-A999-02B8AB129DDA}" type="presParOf" srcId="{22C1BB6A-1A83-45CE-98BC-99E3DEAAE525}" destId="{35F6910A-ACF9-496C-B689-85366253B13E}"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438D69B-15B9-4D17-8AEC-697CA90DFB4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DC172A1-9895-426F-9BE0-7643C9911800}">
      <dgm:prSet/>
      <dgm:spPr/>
      <dgm:t>
        <a:bodyPr/>
        <a:lstStyle/>
        <a:p>
          <a:pPr>
            <a:lnSpc>
              <a:spcPct val="100000"/>
            </a:lnSpc>
          </a:pPr>
          <a:r>
            <a:rPr lang="it-IT"/>
            <a:t>localmente per un controllo</a:t>
          </a:r>
          <a:endParaRPr lang="en-US"/>
        </a:p>
      </dgm:t>
    </dgm:pt>
    <dgm:pt modelId="{4AB0CEE7-D511-4083-843D-87AAC3A7688C}" type="parTrans" cxnId="{2DF9D2EA-F74B-4A7D-86C9-B9816F61067A}">
      <dgm:prSet/>
      <dgm:spPr/>
      <dgm:t>
        <a:bodyPr/>
        <a:lstStyle/>
        <a:p>
          <a:endParaRPr lang="en-US"/>
        </a:p>
      </dgm:t>
    </dgm:pt>
    <dgm:pt modelId="{21E9C33B-2A1E-41A1-9D99-6A576069BFF8}" type="sibTrans" cxnId="{2DF9D2EA-F74B-4A7D-86C9-B9816F61067A}">
      <dgm:prSet/>
      <dgm:spPr/>
      <dgm:t>
        <a:bodyPr/>
        <a:lstStyle/>
        <a:p>
          <a:endParaRPr lang="en-US"/>
        </a:p>
      </dgm:t>
    </dgm:pt>
    <dgm:pt modelId="{93A04DD7-F1CC-4972-8877-67BB861D0134}">
      <dgm:prSet/>
      <dgm:spPr/>
      <dgm:t>
        <a:bodyPr/>
        <a:lstStyle/>
        <a:p>
          <a:pPr>
            <a:lnSpc>
              <a:spcPct val="100000"/>
            </a:lnSpc>
          </a:pPr>
          <a:r>
            <a:rPr lang="it-IT"/>
            <a:t>localmente per l'intera finestra</a:t>
          </a:r>
          <a:endParaRPr lang="en-US"/>
        </a:p>
      </dgm:t>
    </dgm:pt>
    <dgm:pt modelId="{18D84548-A89F-4D74-98AC-D01DC3287763}" type="parTrans" cxnId="{E462302C-CB4A-4BE9-A9D5-E512ADF25A29}">
      <dgm:prSet/>
      <dgm:spPr/>
      <dgm:t>
        <a:bodyPr/>
        <a:lstStyle/>
        <a:p>
          <a:endParaRPr lang="en-US"/>
        </a:p>
      </dgm:t>
    </dgm:pt>
    <dgm:pt modelId="{4617B129-BC31-4B9B-AF7E-804E2FD34AF0}" type="sibTrans" cxnId="{E462302C-CB4A-4BE9-A9D5-E512ADF25A29}">
      <dgm:prSet/>
      <dgm:spPr/>
      <dgm:t>
        <a:bodyPr/>
        <a:lstStyle/>
        <a:p>
          <a:endParaRPr lang="en-US"/>
        </a:p>
      </dgm:t>
    </dgm:pt>
    <dgm:pt modelId="{7503ABDA-DE83-4F26-B96A-AD32EE57DA6A}">
      <dgm:prSet/>
      <dgm:spPr/>
      <dgm:t>
        <a:bodyPr/>
        <a:lstStyle/>
        <a:p>
          <a:pPr>
            <a:lnSpc>
              <a:spcPct val="100000"/>
            </a:lnSpc>
          </a:pPr>
          <a:r>
            <a:rPr lang="it-IT"/>
            <a:t>globalmente per l'intera applicazione</a:t>
          </a:r>
          <a:endParaRPr lang="en-US"/>
        </a:p>
      </dgm:t>
    </dgm:pt>
    <dgm:pt modelId="{4687CA2E-170C-4D09-9244-52F2D8BCB379}" type="parTrans" cxnId="{99EEE78F-BE9D-471C-B292-3148C6E73F72}">
      <dgm:prSet/>
      <dgm:spPr/>
      <dgm:t>
        <a:bodyPr/>
        <a:lstStyle/>
        <a:p>
          <a:endParaRPr lang="en-US"/>
        </a:p>
      </dgm:t>
    </dgm:pt>
    <dgm:pt modelId="{D78E6038-621D-4C01-BBE2-E62D462C5AB9}" type="sibTrans" cxnId="{99EEE78F-BE9D-471C-B292-3148C6E73F72}">
      <dgm:prSet/>
      <dgm:spPr/>
      <dgm:t>
        <a:bodyPr/>
        <a:lstStyle/>
        <a:p>
          <a:endParaRPr lang="en-US"/>
        </a:p>
      </dgm:t>
    </dgm:pt>
    <dgm:pt modelId="{F22CCAEB-2B14-4A72-B881-D9340D2914C5}" type="pres">
      <dgm:prSet presAssocID="{7438D69B-15B9-4D17-8AEC-697CA90DFB46}" presName="root" presStyleCnt="0">
        <dgm:presLayoutVars>
          <dgm:dir/>
          <dgm:resizeHandles val="exact"/>
        </dgm:presLayoutVars>
      </dgm:prSet>
      <dgm:spPr/>
    </dgm:pt>
    <dgm:pt modelId="{E51468D2-9642-4D04-9D4D-E127FECF663B}" type="pres">
      <dgm:prSet presAssocID="{DDC172A1-9895-426F-9BE0-7643C9911800}" presName="compNode" presStyleCnt="0"/>
      <dgm:spPr/>
    </dgm:pt>
    <dgm:pt modelId="{F446CECD-1D6C-4D83-B4BB-6131DCD33242}" type="pres">
      <dgm:prSet presAssocID="{DDC172A1-9895-426F-9BE0-7643C991180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r"/>
        </a:ext>
      </dgm:extLst>
    </dgm:pt>
    <dgm:pt modelId="{9D35E87C-76A7-4C79-B079-6CA41086797A}" type="pres">
      <dgm:prSet presAssocID="{DDC172A1-9895-426F-9BE0-7643C9911800}" presName="spaceRect" presStyleCnt="0"/>
      <dgm:spPr/>
    </dgm:pt>
    <dgm:pt modelId="{1C69EC16-1723-49FB-A5B7-42FBB1E8583B}" type="pres">
      <dgm:prSet presAssocID="{DDC172A1-9895-426F-9BE0-7643C9911800}" presName="textRect" presStyleLbl="revTx" presStyleIdx="0" presStyleCnt="3">
        <dgm:presLayoutVars>
          <dgm:chMax val="1"/>
          <dgm:chPref val="1"/>
        </dgm:presLayoutVars>
      </dgm:prSet>
      <dgm:spPr/>
    </dgm:pt>
    <dgm:pt modelId="{81DD46C9-778E-4576-B9DC-D27FD70C2023}" type="pres">
      <dgm:prSet presAssocID="{21E9C33B-2A1E-41A1-9D99-6A576069BFF8}" presName="sibTrans" presStyleCnt="0"/>
      <dgm:spPr/>
    </dgm:pt>
    <dgm:pt modelId="{968D2F16-5C7B-481D-AEAC-AC276BEA8B08}" type="pres">
      <dgm:prSet presAssocID="{93A04DD7-F1CC-4972-8877-67BB861D0134}" presName="compNode" presStyleCnt="0"/>
      <dgm:spPr/>
    </dgm:pt>
    <dgm:pt modelId="{A612FA0E-89B1-45D1-851E-BB7DF4445716}" type="pres">
      <dgm:prSet presAssocID="{93A04DD7-F1CC-4972-8877-67BB861D013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owser Window"/>
        </a:ext>
      </dgm:extLst>
    </dgm:pt>
    <dgm:pt modelId="{0E5FD092-6637-47B6-A900-FDF32226FE42}" type="pres">
      <dgm:prSet presAssocID="{93A04DD7-F1CC-4972-8877-67BB861D0134}" presName="spaceRect" presStyleCnt="0"/>
      <dgm:spPr/>
    </dgm:pt>
    <dgm:pt modelId="{B0BBD35B-9F17-4D55-9EBB-8C9AAC4261E3}" type="pres">
      <dgm:prSet presAssocID="{93A04DD7-F1CC-4972-8877-67BB861D0134}" presName="textRect" presStyleLbl="revTx" presStyleIdx="1" presStyleCnt="3">
        <dgm:presLayoutVars>
          <dgm:chMax val="1"/>
          <dgm:chPref val="1"/>
        </dgm:presLayoutVars>
      </dgm:prSet>
      <dgm:spPr/>
    </dgm:pt>
    <dgm:pt modelId="{810FD445-AF59-41B2-9B6F-D4E399AD9EBF}" type="pres">
      <dgm:prSet presAssocID="{4617B129-BC31-4B9B-AF7E-804E2FD34AF0}" presName="sibTrans" presStyleCnt="0"/>
      <dgm:spPr/>
    </dgm:pt>
    <dgm:pt modelId="{AB48CFF6-F5A2-44A9-AB58-40E73F5E537D}" type="pres">
      <dgm:prSet presAssocID="{7503ABDA-DE83-4F26-B96A-AD32EE57DA6A}" presName="compNode" presStyleCnt="0"/>
      <dgm:spPr/>
    </dgm:pt>
    <dgm:pt modelId="{F300A715-DB50-4D6F-BF78-EEFD5D90DACB}" type="pres">
      <dgm:prSet presAssocID="{7503ABDA-DE83-4F26-B96A-AD32EE57DA6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orld"/>
        </a:ext>
      </dgm:extLst>
    </dgm:pt>
    <dgm:pt modelId="{BF2BA822-E535-4736-853D-3DE61F2121E5}" type="pres">
      <dgm:prSet presAssocID="{7503ABDA-DE83-4F26-B96A-AD32EE57DA6A}" presName="spaceRect" presStyleCnt="0"/>
      <dgm:spPr/>
    </dgm:pt>
    <dgm:pt modelId="{44F5FB18-0F24-4900-A129-54B09EE2BBCF}" type="pres">
      <dgm:prSet presAssocID="{7503ABDA-DE83-4F26-B96A-AD32EE57DA6A}" presName="textRect" presStyleLbl="revTx" presStyleIdx="2" presStyleCnt="3">
        <dgm:presLayoutVars>
          <dgm:chMax val="1"/>
          <dgm:chPref val="1"/>
        </dgm:presLayoutVars>
      </dgm:prSet>
      <dgm:spPr/>
    </dgm:pt>
  </dgm:ptLst>
  <dgm:cxnLst>
    <dgm:cxn modelId="{E462302C-CB4A-4BE9-A9D5-E512ADF25A29}" srcId="{7438D69B-15B9-4D17-8AEC-697CA90DFB46}" destId="{93A04DD7-F1CC-4972-8877-67BB861D0134}" srcOrd="1" destOrd="0" parTransId="{18D84548-A89F-4D74-98AC-D01DC3287763}" sibTransId="{4617B129-BC31-4B9B-AF7E-804E2FD34AF0}"/>
    <dgm:cxn modelId="{196FC645-BAF7-40B0-91D2-B0AE51B046F5}" type="presOf" srcId="{DDC172A1-9895-426F-9BE0-7643C9911800}" destId="{1C69EC16-1723-49FB-A5B7-42FBB1E8583B}" srcOrd="0" destOrd="0" presId="urn:microsoft.com/office/officeart/2018/2/layout/IconLabelList"/>
    <dgm:cxn modelId="{99EEE78F-BE9D-471C-B292-3148C6E73F72}" srcId="{7438D69B-15B9-4D17-8AEC-697CA90DFB46}" destId="{7503ABDA-DE83-4F26-B96A-AD32EE57DA6A}" srcOrd="2" destOrd="0" parTransId="{4687CA2E-170C-4D09-9244-52F2D8BCB379}" sibTransId="{D78E6038-621D-4C01-BBE2-E62D462C5AB9}"/>
    <dgm:cxn modelId="{02BEA99D-7766-4936-A9C4-6C80BA008655}" type="presOf" srcId="{93A04DD7-F1CC-4972-8877-67BB861D0134}" destId="{B0BBD35B-9F17-4D55-9EBB-8C9AAC4261E3}" srcOrd="0" destOrd="0" presId="urn:microsoft.com/office/officeart/2018/2/layout/IconLabelList"/>
    <dgm:cxn modelId="{67A6C8AC-546C-4231-A902-4CFCB821E2A5}" type="presOf" srcId="{7503ABDA-DE83-4F26-B96A-AD32EE57DA6A}" destId="{44F5FB18-0F24-4900-A129-54B09EE2BBCF}" srcOrd="0" destOrd="0" presId="urn:microsoft.com/office/officeart/2018/2/layout/IconLabelList"/>
    <dgm:cxn modelId="{6C2839DE-7AB9-4E4C-BAC0-E20667503528}" type="presOf" srcId="{7438D69B-15B9-4D17-8AEC-697CA90DFB46}" destId="{F22CCAEB-2B14-4A72-B881-D9340D2914C5}" srcOrd="0" destOrd="0" presId="urn:microsoft.com/office/officeart/2018/2/layout/IconLabelList"/>
    <dgm:cxn modelId="{2DF9D2EA-F74B-4A7D-86C9-B9816F61067A}" srcId="{7438D69B-15B9-4D17-8AEC-697CA90DFB46}" destId="{DDC172A1-9895-426F-9BE0-7643C9911800}" srcOrd="0" destOrd="0" parTransId="{4AB0CEE7-D511-4083-843D-87AAC3A7688C}" sibTransId="{21E9C33B-2A1E-41A1-9D99-6A576069BFF8}"/>
    <dgm:cxn modelId="{E50E7FC0-BC62-4778-BF96-854A9B5C34E4}" type="presParOf" srcId="{F22CCAEB-2B14-4A72-B881-D9340D2914C5}" destId="{E51468D2-9642-4D04-9D4D-E127FECF663B}" srcOrd="0" destOrd="0" presId="urn:microsoft.com/office/officeart/2018/2/layout/IconLabelList"/>
    <dgm:cxn modelId="{5ACAEAF3-EE85-43E1-B2CE-0D370A502E06}" type="presParOf" srcId="{E51468D2-9642-4D04-9D4D-E127FECF663B}" destId="{F446CECD-1D6C-4D83-B4BB-6131DCD33242}" srcOrd="0" destOrd="0" presId="urn:microsoft.com/office/officeart/2018/2/layout/IconLabelList"/>
    <dgm:cxn modelId="{3081FE94-0930-4028-A34B-0DBA610CFAA0}" type="presParOf" srcId="{E51468D2-9642-4D04-9D4D-E127FECF663B}" destId="{9D35E87C-76A7-4C79-B079-6CA41086797A}" srcOrd="1" destOrd="0" presId="urn:microsoft.com/office/officeart/2018/2/layout/IconLabelList"/>
    <dgm:cxn modelId="{5E42D5DB-0804-47BD-9096-720ADCA22029}" type="presParOf" srcId="{E51468D2-9642-4D04-9D4D-E127FECF663B}" destId="{1C69EC16-1723-49FB-A5B7-42FBB1E8583B}" srcOrd="2" destOrd="0" presId="urn:microsoft.com/office/officeart/2018/2/layout/IconLabelList"/>
    <dgm:cxn modelId="{BA75A586-88BD-4DB6-8D09-4611971DD12C}" type="presParOf" srcId="{F22CCAEB-2B14-4A72-B881-D9340D2914C5}" destId="{81DD46C9-778E-4576-B9DC-D27FD70C2023}" srcOrd="1" destOrd="0" presId="urn:microsoft.com/office/officeart/2018/2/layout/IconLabelList"/>
    <dgm:cxn modelId="{57856A91-1A0E-42A0-8682-8DD4CDCA3D9A}" type="presParOf" srcId="{F22CCAEB-2B14-4A72-B881-D9340D2914C5}" destId="{968D2F16-5C7B-481D-AEAC-AC276BEA8B08}" srcOrd="2" destOrd="0" presId="urn:microsoft.com/office/officeart/2018/2/layout/IconLabelList"/>
    <dgm:cxn modelId="{DCE709B6-69BA-4A3E-BE41-E332DB66B8F2}" type="presParOf" srcId="{968D2F16-5C7B-481D-AEAC-AC276BEA8B08}" destId="{A612FA0E-89B1-45D1-851E-BB7DF4445716}" srcOrd="0" destOrd="0" presId="urn:microsoft.com/office/officeart/2018/2/layout/IconLabelList"/>
    <dgm:cxn modelId="{33840725-EBA5-4342-A58B-C60221956431}" type="presParOf" srcId="{968D2F16-5C7B-481D-AEAC-AC276BEA8B08}" destId="{0E5FD092-6637-47B6-A900-FDF32226FE42}" srcOrd="1" destOrd="0" presId="urn:microsoft.com/office/officeart/2018/2/layout/IconLabelList"/>
    <dgm:cxn modelId="{A49E7060-803C-4914-949E-80E27D85568E}" type="presParOf" srcId="{968D2F16-5C7B-481D-AEAC-AC276BEA8B08}" destId="{B0BBD35B-9F17-4D55-9EBB-8C9AAC4261E3}" srcOrd="2" destOrd="0" presId="urn:microsoft.com/office/officeart/2018/2/layout/IconLabelList"/>
    <dgm:cxn modelId="{B4F6E298-73FE-414B-B6D7-F9A58489254B}" type="presParOf" srcId="{F22CCAEB-2B14-4A72-B881-D9340D2914C5}" destId="{810FD445-AF59-41B2-9B6F-D4E399AD9EBF}" srcOrd="3" destOrd="0" presId="urn:microsoft.com/office/officeart/2018/2/layout/IconLabelList"/>
    <dgm:cxn modelId="{FA9FC260-1A29-4FB6-ACDC-E80763F5415A}" type="presParOf" srcId="{F22CCAEB-2B14-4A72-B881-D9340D2914C5}" destId="{AB48CFF6-F5A2-44A9-AB58-40E73F5E537D}" srcOrd="4" destOrd="0" presId="urn:microsoft.com/office/officeart/2018/2/layout/IconLabelList"/>
    <dgm:cxn modelId="{D8C07AE3-7834-486D-8810-F62222FBB730}" type="presParOf" srcId="{AB48CFF6-F5A2-44A9-AB58-40E73F5E537D}" destId="{F300A715-DB50-4D6F-BF78-EEFD5D90DACB}" srcOrd="0" destOrd="0" presId="urn:microsoft.com/office/officeart/2018/2/layout/IconLabelList"/>
    <dgm:cxn modelId="{0A600272-E937-4DF1-B115-465EEE85C216}" type="presParOf" srcId="{AB48CFF6-F5A2-44A9-AB58-40E73F5E537D}" destId="{BF2BA822-E535-4736-853D-3DE61F2121E5}" srcOrd="1" destOrd="0" presId="urn:microsoft.com/office/officeart/2018/2/layout/IconLabelList"/>
    <dgm:cxn modelId="{9B9D0750-4DA7-47BE-A5F9-BA0940FFEC9D}" type="presParOf" srcId="{AB48CFF6-F5A2-44A9-AB58-40E73F5E537D}" destId="{44F5FB18-0F24-4900-A129-54B09EE2BBC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4C26B78-8D9C-4502-8BEF-77E94F7F39A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5FF0694-E2B4-4757-9EE8-F7963B5D441E}">
      <dgm:prSet/>
      <dgm:spPr/>
      <dgm:t>
        <a:bodyPr/>
        <a:lstStyle/>
        <a:p>
          <a:pPr>
            <a:lnSpc>
              <a:spcPct val="100000"/>
            </a:lnSpc>
          </a:pPr>
          <a:r>
            <a:rPr lang="it-IT"/>
            <a:t>Viene risolta ogni qual volta viene richiesta da un controllo e ogni volta che la risorsa cambia</a:t>
          </a:r>
          <a:endParaRPr lang="en-US"/>
        </a:p>
      </dgm:t>
    </dgm:pt>
    <dgm:pt modelId="{1B85F161-C767-4D64-98AE-915AF415F770}" type="parTrans" cxnId="{37DAFC79-1339-4831-8A1A-A6CACF3B3CA8}">
      <dgm:prSet/>
      <dgm:spPr/>
      <dgm:t>
        <a:bodyPr/>
        <a:lstStyle/>
        <a:p>
          <a:endParaRPr lang="en-US"/>
        </a:p>
      </dgm:t>
    </dgm:pt>
    <dgm:pt modelId="{4CAF2E77-9954-46D1-8638-B53CADC5E6EB}" type="sibTrans" cxnId="{37DAFC79-1339-4831-8A1A-A6CACF3B3CA8}">
      <dgm:prSet/>
      <dgm:spPr/>
      <dgm:t>
        <a:bodyPr/>
        <a:lstStyle/>
        <a:p>
          <a:endParaRPr lang="en-US"/>
        </a:p>
      </dgm:t>
    </dgm:pt>
    <dgm:pt modelId="{24C394FD-04D0-4B08-BC16-072F816E35CA}">
      <dgm:prSet/>
      <dgm:spPr/>
      <dgm:t>
        <a:bodyPr/>
        <a:lstStyle/>
        <a:p>
          <a:pPr>
            <a:lnSpc>
              <a:spcPct val="100000"/>
            </a:lnSpc>
          </a:pPr>
          <a:r>
            <a:rPr lang="it-IT"/>
            <a:t>Ti consente di utilizzare risorse che non sono nemmeno presenti durante la fase di progettazione</a:t>
          </a:r>
          <a:endParaRPr lang="en-US"/>
        </a:p>
      </dgm:t>
    </dgm:pt>
    <dgm:pt modelId="{49B782E3-2189-43BE-90B0-DFF2443C523B}" type="parTrans" cxnId="{F16EA033-4D48-4E5C-A4EE-7F21CC468D41}">
      <dgm:prSet/>
      <dgm:spPr/>
      <dgm:t>
        <a:bodyPr/>
        <a:lstStyle/>
        <a:p>
          <a:endParaRPr lang="en-US"/>
        </a:p>
      </dgm:t>
    </dgm:pt>
    <dgm:pt modelId="{9C5BBB75-81D2-4F8D-ACA6-1DF0BB6AD2E2}" type="sibTrans" cxnId="{F16EA033-4D48-4E5C-A4EE-7F21CC468D41}">
      <dgm:prSet/>
      <dgm:spPr/>
      <dgm:t>
        <a:bodyPr/>
        <a:lstStyle/>
        <a:p>
          <a:endParaRPr lang="en-US"/>
        </a:p>
      </dgm:t>
    </dgm:pt>
    <dgm:pt modelId="{B2628601-5255-4E89-8913-4F9967C008B4}">
      <dgm:prSet/>
      <dgm:spPr/>
      <dgm:t>
        <a:bodyPr/>
        <a:lstStyle/>
        <a:p>
          <a:pPr>
            <a:lnSpc>
              <a:spcPct val="100000"/>
            </a:lnSpc>
          </a:pPr>
          <a:r>
            <a:rPr lang="it-IT" dirty="0"/>
            <a:t>Tendono a ridurre le prestazioni delle applicazioni</a:t>
          </a:r>
          <a:endParaRPr lang="en-US" dirty="0"/>
        </a:p>
      </dgm:t>
    </dgm:pt>
    <dgm:pt modelId="{4E5A3CB5-1C30-4484-9E5A-D91B2A8AE40B}" type="parTrans" cxnId="{2BEEAD7E-46C3-4982-B60B-F176901F89B5}">
      <dgm:prSet/>
      <dgm:spPr/>
      <dgm:t>
        <a:bodyPr/>
        <a:lstStyle/>
        <a:p>
          <a:endParaRPr lang="en-US"/>
        </a:p>
      </dgm:t>
    </dgm:pt>
    <dgm:pt modelId="{FFFF73BE-67E4-4976-A10B-EAAFEAF00D66}" type="sibTrans" cxnId="{2BEEAD7E-46C3-4982-B60B-F176901F89B5}">
      <dgm:prSet/>
      <dgm:spPr/>
      <dgm:t>
        <a:bodyPr/>
        <a:lstStyle/>
        <a:p>
          <a:endParaRPr lang="en-US"/>
        </a:p>
      </dgm:t>
    </dgm:pt>
    <dgm:pt modelId="{8549F61A-EE4F-4425-841B-EA15A3CCD80C}" type="pres">
      <dgm:prSet presAssocID="{04C26B78-8D9C-4502-8BEF-77E94F7F39A9}" presName="root" presStyleCnt="0">
        <dgm:presLayoutVars>
          <dgm:dir/>
          <dgm:resizeHandles val="exact"/>
        </dgm:presLayoutVars>
      </dgm:prSet>
      <dgm:spPr/>
    </dgm:pt>
    <dgm:pt modelId="{2C27227E-3238-4A8B-8366-012EB11801ED}" type="pres">
      <dgm:prSet presAssocID="{35FF0694-E2B4-4757-9EE8-F7963B5D441E}" presName="compNode" presStyleCnt="0"/>
      <dgm:spPr/>
    </dgm:pt>
    <dgm:pt modelId="{BECA3C48-3092-4CE9-B790-1BA9142FB5C0}" type="pres">
      <dgm:prSet presAssocID="{35FF0694-E2B4-4757-9EE8-F7963B5D441E}" presName="bgRect" presStyleLbl="bgShp" presStyleIdx="0" presStyleCnt="3" custLinFactNeighborX="-571" custLinFactNeighborY="4716"/>
      <dgm:spPr>
        <a:solidFill>
          <a:srgbClr val="4472C4"/>
        </a:solidFill>
      </dgm:spPr>
    </dgm:pt>
    <dgm:pt modelId="{B39F5EF1-4AA4-400F-A7F7-30C8FB2C51EE}" type="pres">
      <dgm:prSet presAssocID="{35FF0694-E2B4-4757-9EE8-F7963B5D441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rcles with Arrows"/>
        </a:ext>
      </dgm:extLst>
    </dgm:pt>
    <dgm:pt modelId="{B99F751B-0FC7-46CA-9500-0915F7E153FC}" type="pres">
      <dgm:prSet presAssocID="{35FF0694-E2B4-4757-9EE8-F7963B5D441E}" presName="spaceRect" presStyleCnt="0"/>
      <dgm:spPr/>
    </dgm:pt>
    <dgm:pt modelId="{EDDA79AA-A632-4433-AB72-07EAF149F244}" type="pres">
      <dgm:prSet presAssocID="{35FF0694-E2B4-4757-9EE8-F7963B5D441E}" presName="parTx" presStyleLbl="revTx" presStyleIdx="0" presStyleCnt="3">
        <dgm:presLayoutVars>
          <dgm:chMax val="0"/>
          <dgm:chPref val="0"/>
        </dgm:presLayoutVars>
      </dgm:prSet>
      <dgm:spPr/>
    </dgm:pt>
    <dgm:pt modelId="{BD5D6B98-CD15-459C-B050-9D5B7E569EB7}" type="pres">
      <dgm:prSet presAssocID="{4CAF2E77-9954-46D1-8638-B53CADC5E6EB}" presName="sibTrans" presStyleCnt="0"/>
      <dgm:spPr/>
    </dgm:pt>
    <dgm:pt modelId="{6566790E-8C99-4541-9888-B3CFD8D71E5E}" type="pres">
      <dgm:prSet presAssocID="{24C394FD-04D0-4B08-BC16-072F816E35CA}" presName="compNode" presStyleCnt="0"/>
      <dgm:spPr/>
    </dgm:pt>
    <dgm:pt modelId="{B20E5628-135A-4027-8E22-95F221E8FC13}" type="pres">
      <dgm:prSet presAssocID="{24C394FD-04D0-4B08-BC16-072F816E35CA}" presName="bgRect" presStyleLbl="bgShp" presStyleIdx="1" presStyleCnt="3"/>
      <dgm:spPr>
        <a:solidFill>
          <a:srgbClr val="4472C4"/>
        </a:solidFill>
      </dgm:spPr>
    </dgm:pt>
    <dgm:pt modelId="{13B6B3AA-0A58-4723-BD9D-6139AADCC456}" type="pres">
      <dgm:prSet presAssocID="{24C394FD-04D0-4B08-BC16-072F816E35CA}"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unto interrogativo"/>
        </a:ext>
      </dgm:extLst>
    </dgm:pt>
    <dgm:pt modelId="{6D13BA85-0FE3-49D0-8CF7-D3EB5C801A46}" type="pres">
      <dgm:prSet presAssocID="{24C394FD-04D0-4B08-BC16-072F816E35CA}" presName="spaceRect" presStyleCnt="0"/>
      <dgm:spPr/>
    </dgm:pt>
    <dgm:pt modelId="{F02FA485-1880-4007-9CDA-F13B33C3D834}" type="pres">
      <dgm:prSet presAssocID="{24C394FD-04D0-4B08-BC16-072F816E35CA}" presName="parTx" presStyleLbl="revTx" presStyleIdx="1" presStyleCnt="3">
        <dgm:presLayoutVars>
          <dgm:chMax val="0"/>
          <dgm:chPref val="0"/>
        </dgm:presLayoutVars>
      </dgm:prSet>
      <dgm:spPr/>
    </dgm:pt>
    <dgm:pt modelId="{B7C71324-D6E5-4DA5-9269-2843D6B0B6D3}" type="pres">
      <dgm:prSet presAssocID="{9C5BBB75-81D2-4F8D-ACA6-1DF0BB6AD2E2}" presName="sibTrans" presStyleCnt="0"/>
      <dgm:spPr/>
    </dgm:pt>
    <dgm:pt modelId="{8C3363D2-541C-40D7-A6D4-8ABCE509D273}" type="pres">
      <dgm:prSet presAssocID="{B2628601-5255-4E89-8913-4F9967C008B4}" presName="compNode" presStyleCnt="0"/>
      <dgm:spPr/>
    </dgm:pt>
    <dgm:pt modelId="{D237C958-AC24-4A5C-8BE6-CF5339F3823F}" type="pres">
      <dgm:prSet presAssocID="{B2628601-5255-4E89-8913-4F9967C008B4}" presName="bgRect" presStyleLbl="bgShp" presStyleIdx="2" presStyleCnt="3"/>
      <dgm:spPr>
        <a:solidFill>
          <a:srgbClr val="4472C4"/>
        </a:solidFill>
      </dgm:spPr>
    </dgm:pt>
    <dgm:pt modelId="{2D9D3586-EB72-42B6-9A28-2B02E05C5407}" type="pres">
      <dgm:prSet presAssocID="{B2628601-5255-4E89-8913-4F9967C008B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wnward trend"/>
        </a:ext>
      </dgm:extLst>
    </dgm:pt>
    <dgm:pt modelId="{4A03E716-4036-4740-B0A1-AC30295383EE}" type="pres">
      <dgm:prSet presAssocID="{B2628601-5255-4E89-8913-4F9967C008B4}" presName="spaceRect" presStyleCnt="0"/>
      <dgm:spPr/>
    </dgm:pt>
    <dgm:pt modelId="{F2BA4EC9-8EBB-4866-8F8F-FAA516E2D09E}" type="pres">
      <dgm:prSet presAssocID="{B2628601-5255-4E89-8913-4F9967C008B4}" presName="parTx" presStyleLbl="revTx" presStyleIdx="2" presStyleCnt="3">
        <dgm:presLayoutVars>
          <dgm:chMax val="0"/>
          <dgm:chPref val="0"/>
        </dgm:presLayoutVars>
      </dgm:prSet>
      <dgm:spPr/>
    </dgm:pt>
  </dgm:ptLst>
  <dgm:cxnLst>
    <dgm:cxn modelId="{F16EA033-4D48-4E5C-A4EE-7F21CC468D41}" srcId="{04C26B78-8D9C-4502-8BEF-77E94F7F39A9}" destId="{24C394FD-04D0-4B08-BC16-072F816E35CA}" srcOrd="1" destOrd="0" parTransId="{49B782E3-2189-43BE-90B0-DFF2443C523B}" sibTransId="{9C5BBB75-81D2-4F8D-ACA6-1DF0BB6AD2E2}"/>
    <dgm:cxn modelId="{37DAFC79-1339-4831-8A1A-A6CACF3B3CA8}" srcId="{04C26B78-8D9C-4502-8BEF-77E94F7F39A9}" destId="{35FF0694-E2B4-4757-9EE8-F7963B5D441E}" srcOrd="0" destOrd="0" parTransId="{1B85F161-C767-4D64-98AE-915AF415F770}" sibTransId="{4CAF2E77-9954-46D1-8638-B53CADC5E6EB}"/>
    <dgm:cxn modelId="{DDEE2C7A-800B-430C-B2E2-6A77E14C83F7}" type="presOf" srcId="{24C394FD-04D0-4B08-BC16-072F816E35CA}" destId="{F02FA485-1880-4007-9CDA-F13B33C3D834}" srcOrd="0" destOrd="0" presId="urn:microsoft.com/office/officeart/2018/2/layout/IconVerticalSolidList"/>
    <dgm:cxn modelId="{2BEEAD7E-46C3-4982-B60B-F176901F89B5}" srcId="{04C26B78-8D9C-4502-8BEF-77E94F7F39A9}" destId="{B2628601-5255-4E89-8913-4F9967C008B4}" srcOrd="2" destOrd="0" parTransId="{4E5A3CB5-1C30-4484-9E5A-D91B2A8AE40B}" sibTransId="{FFFF73BE-67E4-4976-A10B-EAAFEAF00D66}"/>
    <dgm:cxn modelId="{47A6088D-4161-4BEA-9793-B2C72DB182AB}" type="presOf" srcId="{04C26B78-8D9C-4502-8BEF-77E94F7F39A9}" destId="{8549F61A-EE4F-4425-841B-EA15A3CCD80C}" srcOrd="0" destOrd="0" presId="urn:microsoft.com/office/officeart/2018/2/layout/IconVerticalSolidList"/>
    <dgm:cxn modelId="{EDA77ED4-6823-42A3-8E27-281ED7E032C4}" type="presOf" srcId="{35FF0694-E2B4-4757-9EE8-F7963B5D441E}" destId="{EDDA79AA-A632-4433-AB72-07EAF149F244}" srcOrd="0" destOrd="0" presId="urn:microsoft.com/office/officeart/2018/2/layout/IconVerticalSolidList"/>
    <dgm:cxn modelId="{BED712F2-1A2F-4DA2-9056-04D1A58E8B8C}" type="presOf" srcId="{B2628601-5255-4E89-8913-4F9967C008B4}" destId="{F2BA4EC9-8EBB-4866-8F8F-FAA516E2D09E}" srcOrd="0" destOrd="0" presId="urn:microsoft.com/office/officeart/2018/2/layout/IconVerticalSolidList"/>
    <dgm:cxn modelId="{BCDB91CB-9D98-4068-8369-C18628A25541}" type="presParOf" srcId="{8549F61A-EE4F-4425-841B-EA15A3CCD80C}" destId="{2C27227E-3238-4A8B-8366-012EB11801ED}" srcOrd="0" destOrd="0" presId="urn:microsoft.com/office/officeart/2018/2/layout/IconVerticalSolidList"/>
    <dgm:cxn modelId="{96F26B98-4ABD-4486-B7AD-D76F24BDE0A9}" type="presParOf" srcId="{2C27227E-3238-4A8B-8366-012EB11801ED}" destId="{BECA3C48-3092-4CE9-B790-1BA9142FB5C0}" srcOrd="0" destOrd="0" presId="urn:microsoft.com/office/officeart/2018/2/layout/IconVerticalSolidList"/>
    <dgm:cxn modelId="{2A3E9D14-0FCF-41F8-8073-F26F5B02E6F9}" type="presParOf" srcId="{2C27227E-3238-4A8B-8366-012EB11801ED}" destId="{B39F5EF1-4AA4-400F-A7F7-30C8FB2C51EE}" srcOrd="1" destOrd="0" presId="urn:microsoft.com/office/officeart/2018/2/layout/IconVerticalSolidList"/>
    <dgm:cxn modelId="{A966F948-A892-4968-854E-3BB759882B63}" type="presParOf" srcId="{2C27227E-3238-4A8B-8366-012EB11801ED}" destId="{B99F751B-0FC7-46CA-9500-0915F7E153FC}" srcOrd="2" destOrd="0" presId="urn:microsoft.com/office/officeart/2018/2/layout/IconVerticalSolidList"/>
    <dgm:cxn modelId="{83D91B9B-782A-4EA0-8DE5-583CF906EA3E}" type="presParOf" srcId="{2C27227E-3238-4A8B-8366-012EB11801ED}" destId="{EDDA79AA-A632-4433-AB72-07EAF149F244}" srcOrd="3" destOrd="0" presId="urn:microsoft.com/office/officeart/2018/2/layout/IconVerticalSolidList"/>
    <dgm:cxn modelId="{3902E793-DEAA-4031-BE22-C451D47C8F23}" type="presParOf" srcId="{8549F61A-EE4F-4425-841B-EA15A3CCD80C}" destId="{BD5D6B98-CD15-459C-B050-9D5B7E569EB7}" srcOrd="1" destOrd="0" presId="urn:microsoft.com/office/officeart/2018/2/layout/IconVerticalSolidList"/>
    <dgm:cxn modelId="{BD1C9C94-B331-480B-ADAA-B89233C6FF2A}" type="presParOf" srcId="{8549F61A-EE4F-4425-841B-EA15A3CCD80C}" destId="{6566790E-8C99-4541-9888-B3CFD8D71E5E}" srcOrd="2" destOrd="0" presId="urn:microsoft.com/office/officeart/2018/2/layout/IconVerticalSolidList"/>
    <dgm:cxn modelId="{522061BA-6A0C-4D5E-A2CA-1CE15B5EE075}" type="presParOf" srcId="{6566790E-8C99-4541-9888-B3CFD8D71E5E}" destId="{B20E5628-135A-4027-8E22-95F221E8FC13}" srcOrd="0" destOrd="0" presId="urn:microsoft.com/office/officeart/2018/2/layout/IconVerticalSolidList"/>
    <dgm:cxn modelId="{D82DA678-7A9C-4F79-BD40-61AB9EF136D4}" type="presParOf" srcId="{6566790E-8C99-4541-9888-B3CFD8D71E5E}" destId="{13B6B3AA-0A58-4723-BD9D-6139AADCC456}" srcOrd="1" destOrd="0" presId="urn:microsoft.com/office/officeart/2018/2/layout/IconVerticalSolidList"/>
    <dgm:cxn modelId="{CED16DB8-155B-48C7-A2B5-229472285049}" type="presParOf" srcId="{6566790E-8C99-4541-9888-B3CFD8D71E5E}" destId="{6D13BA85-0FE3-49D0-8CF7-D3EB5C801A46}" srcOrd="2" destOrd="0" presId="urn:microsoft.com/office/officeart/2018/2/layout/IconVerticalSolidList"/>
    <dgm:cxn modelId="{6D89C8E2-0178-431A-8CB7-6B3C93D20227}" type="presParOf" srcId="{6566790E-8C99-4541-9888-B3CFD8D71E5E}" destId="{F02FA485-1880-4007-9CDA-F13B33C3D834}" srcOrd="3" destOrd="0" presId="urn:microsoft.com/office/officeart/2018/2/layout/IconVerticalSolidList"/>
    <dgm:cxn modelId="{55EE1B02-24C7-4DF1-9555-2E0ACE9455D6}" type="presParOf" srcId="{8549F61A-EE4F-4425-841B-EA15A3CCD80C}" destId="{B7C71324-D6E5-4DA5-9269-2843D6B0B6D3}" srcOrd="3" destOrd="0" presId="urn:microsoft.com/office/officeart/2018/2/layout/IconVerticalSolidList"/>
    <dgm:cxn modelId="{26BAA901-283E-45E9-A224-AE7694FC31FD}" type="presParOf" srcId="{8549F61A-EE4F-4425-841B-EA15A3CCD80C}" destId="{8C3363D2-541C-40D7-A6D4-8ABCE509D273}" srcOrd="4" destOrd="0" presId="urn:microsoft.com/office/officeart/2018/2/layout/IconVerticalSolidList"/>
    <dgm:cxn modelId="{0453A297-D60F-42A3-889A-7F1FE26D0DF0}" type="presParOf" srcId="{8C3363D2-541C-40D7-A6D4-8ABCE509D273}" destId="{D237C958-AC24-4A5C-8BE6-CF5339F3823F}" srcOrd="0" destOrd="0" presId="urn:microsoft.com/office/officeart/2018/2/layout/IconVerticalSolidList"/>
    <dgm:cxn modelId="{6DA41192-0E1D-4D68-92DB-57918F39ACEE}" type="presParOf" srcId="{8C3363D2-541C-40D7-A6D4-8ABCE509D273}" destId="{2D9D3586-EB72-42B6-9A28-2B02E05C5407}" srcOrd="1" destOrd="0" presId="urn:microsoft.com/office/officeart/2018/2/layout/IconVerticalSolidList"/>
    <dgm:cxn modelId="{A9AFA044-BD11-411E-A005-D796D03C96CE}" type="presParOf" srcId="{8C3363D2-541C-40D7-A6D4-8ABCE509D273}" destId="{4A03E716-4036-4740-B0A1-AC30295383EE}" srcOrd="2" destOrd="0" presId="urn:microsoft.com/office/officeart/2018/2/layout/IconVerticalSolidList"/>
    <dgm:cxn modelId="{89E202F1-EBC5-48BC-942B-90D184BDD2F6}" type="presParOf" srcId="{8C3363D2-541C-40D7-A6D4-8ABCE509D273}" destId="{F2BA4EC9-8EBB-4866-8F8F-FAA516E2D09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4C26B78-8D9C-4502-8BEF-77E94F7F39A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5FF0694-E2B4-4757-9EE8-F7963B5D441E}">
      <dgm:prSet/>
      <dgm:spPr/>
      <dgm:t>
        <a:bodyPr/>
        <a:lstStyle/>
        <a:p>
          <a:pPr>
            <a:lnSpc>
              <a:spcPct val="100000"/>
            </a:lnSpc>
          </a:pPr>
          <a:r>
            <a:rPr lang="it-IT" dirty="0"/>
            <a:t>Viene risolta una sola volta</a:t>
          </a:r>
          <a:endParaRPr lang="en-US" dirty="0"/>
        </a:p>
      </dgm:t>
    </dgm:pt>
    <dgm:pt modelId="{1B85F161-C767-4D64-98AE-915AF415F770}" type="parTrans" cxnId="{37DAFC79-1339-4831-8A1A-A6CACF3B3CA8}">
      <dgm:prSet/>
      <dgm:spPr/>
      <dgm:t>
        <a:bodyPr/>
        <a:lstStyle/>
        <a:p>
          <a:endParaRPr lang="en-US"/>
        </a:p>
      </dgm:t>
    </dgm:pt>
    <dgm:pt modelId="{4CAF2E77-9954-46D1-8638-B53CADC5E6EB}" type="sibTrans" cxnId="{37DAFC79-1339-4831-8A1A-A6CACF3B3CA8}">
      <dgm:prSet/>
      <dgm:spPr/>
      <dgm:t>
        <a:bodyPr/>
        <a:lstStyle/>
        <a:p>
          <a:endParaRPr lang="en-US"/>
        </a:p>
      </dgm:t>
    </dgm:pt>
    <dgm:pt modelId="{8549F61A-EE4F-4425-841B-EA15A3CCD80C}" type="pres">
      <dgm:prSet presAssocID="{04C26B78-8D9C-4502-8BEF-77E94F7F39A9}" presName="root" presStyleCnt="0">
        <dgm:presLayoutVars>
          <dgm:dir/>
          <dgm:resizeHandles val="exact"/>
        </dgm:presLayoutVars>
      </dgm:prSet>
      <dgm:spPr/>
    </dgm:pt>
    <dgm:pt modelId="{2C27227E-3238-4A8B-8366-012EB11801ED}" type="pres">
      <dgm:prSet presAssocID="{35FF0694-E2B4-4757-9EE8-F7963B5D441E}" presName="compNode" presStyleCnt="0"/>
      <dgm:spPr/>
    </dgm:pt>
    <dgm:pt modelId="{BECA3C48-3092-4CE9-B790-1BA9142FB5C0}" type="pres">
      <dgm:prSet presAssocID="{35FF0694-E2B4-4757-9EE8-F7963B5D441E}" presName="bgRect" presStyleLbl="bgShp" presStyleIdx="0" presStyleCnt="1" custLinFactNeighborX="-571" custLinFactNeighborY="4716"/>
      <dgm:spPr>
        <a:solidFill>
          <a:srgbClr val="4472C4"/>
        </a:solidFill>
      </dgm:spPr>
    </dgm:pt>
    <dgm:pt modelId="{B39F5EF1-4AA4-400F-A7F7-30C8FB2C51EE}" type="pres">
      <dgm:prSet presAssocID="{35FF0694-E2B4-4757-9EE8-F7963B5D441E}" presName="iconRect" presStyleLbl="node1" presStyleIdx="0" presStyleCnt="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top"/>
        </a:ext>
      </dgm:extLst>
    </dgm:pt>
    <dgm:pt modelId="{B99F751B-0FC7-46CA-9500-0915F7E153FC}" type="pres">
      <dgm:prSet presAssocID="{35FF0694-E2B4-4757-9EE8-F7963B5D441E}" presName="spaceRect" presStyleCnt="0"/>
      <dgm:spPr/>
    </dgm:pt>
    <dgm:pt modelId="{EDDA79AA-A632-4433-AB72-07EAF149F244}" type="pres">
      <dgm:prSet presAssocID="{35FF0694-E2B4-4757-9EE8-F7963B5D441E}" presName="parTx" presStyleLbl="revTx" presStyleIdx="0" presStyleCnt="1">
        <dgm:presLayoutVars>
          <dgm:chMax val="0"/>
          <dgm:chPref val="0"/>
        </dgm:presLayoutVars>
      </dgm:prSet>
      <dgm:spPr/>
    </dgm:pt>
  </dgm:ptLst>
  <dgm:cxnLst>
    <dgm:cxn modelId="{37DAFC79-1339-4831-8A1A-A6CACF3B3CA8}" srcId="{04C26B78-8D9C-4502-8BEF-77E94F7F39A9}" destId="{35FF0694-E2B4-4757-9EE8-F7963B5D441E}" srcOrd="0" destOrd="0" parTransId="{1B85F161-C767-4D64-98AE-915AF415F770}" sibTransId="{4CAF2E77-9954-46D1-8638-B53CADC5E6EB}"/>
    <dgm:cxn modelId="{47A6088D-4161-4BEA-9793-B2C72DB182AB}" type="presOf" srcId="{04C26B78-8D9C-4502-8BEF-77E94F7F39A9}" destId="{8549F61A-EE4F-4425-841B-EA15A3CCD80C}" srcOrd="0" destOrd="0" presId="urn:microsoft.com/office/officeart/2018/2/layout/IconVerticalSolidList"/>
    <dgm:cxn modelId="{EDA77ED4-6823-42A3-8E27-281ED7E032C4}" type="presOf" srcId="{35FF0694-E2B4-4757-9EE8-F7963B5D441E}" destId="{EDDA79AA-A632-4433-AB72-07EAF149F244}" srcOrd="0" destOrd="0" presId="urn:microsoft.com/office/officeart/2018/2/layout/IconVerticalSolidList"/>
    <dgm:cxn modelId="{BCDB91CB-9D98-4068-8369-C18628A25541}" type="presParOf" srcId="{8549F61A-EE4F-4425-841B-EA15A3CCD80C}" destId="{2C27227E-3238-4A8B-8366-012EB11801ED}" srcOrd="0" destOrd="0" presId="urn:microsoft.com/office/officeart/2018/2/layout/IconVerticalSolidList"/>
    <dgm:cxn modelId="{96F26B98-4ABD-4486-B7AD-D76F24BDE0A9}" type="presParOf" srcId="{2C27227E-3238-4A8B-8366-012EB11801ED}" destId="{BECA3C48-3092-4CE9-B790-1BA9142FB5C0}" srcOrd="0" destOrd="0" presId="urn:microsoft.com/office/officeart/2018/2/layout/IconVerticalSolidList"/>
    <dgm:cxn modelId="{2A3E9D14-0FCF-41F8-8073-F26F5B02E6F9}" type="presParOf" srcId="{2C27227E-3238-4A8B-8366-012EB11801ED}" destId="{B39F5EF1-4AA4-400F-A7F7-30C8FB2C51EE}" srcOrd="1" destOrd="0" presId="urn:microsoft.com/office/officeart/2018/2/layout/IconVerticalSolidList"/>
    <dgm:cxn modelId="{A966F948-A892-4968-854E-3BB759882B63}" type="presParOf" srcId="{2C27227E-3238-4A8B-8366-012EB11801ED}" destId="{B99F751B-0FC7-46CA-9500-0915F7E153FC}" srcOrd="2" destOrd="0" presId="urn:microsoft.com/office/officeart/2018/2/layout/IconVerticalSolidList"/>
    <dgm:cxn modelId="{83D91B9B-782A-4EA0-8DE5-583CF906EA3E}" type="presParOf" srcId="{2C27227E-3238-4A8B-8366-012EB11801ED}" destId="{EDDA79AA-A632-4433-AB72-07EAF149F244}" srcOrd="3" destOrd="0" presId="urn:microsoft.com/office/officeart/2018/2/layout/IconVerticalSoli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1BF3870-C3C1-484E-A74B-2CB580FE3F00}"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B40E94E-0EE3-459C-9B47-E3633197662F}">
      <dgm:prSet/>
      <dgm:spPr/>
      <dgm:t>
        <a:bodyPr/>
        <a:lstStyle/>
        <a:p>
          <a:pPr>
            <a:lnSpc>
              <a:spcPct val="100000"/>
            </a:lnSpc>
            <a:defRPr cap="all"/>
          </a:pPr>
          <a:r>
            <a:rPr lang="it-IT"/>
            <a:t>Consente di raggruppare più controlli, in un unico componente </a:t>
          </a:r>
          <a:endParaRPr lang="en-US"/>
        </a:p>
      </dgm:t>
    </dgm:pt>
    <dgm:pt modelId="{A2049C90-9FA9-40EF-BF80-B04A5C8BD32A}" type="parTrans" cxnId="{DC863DF7-5A9B-454B-962C-21D3AF0B8A59}">
      <dgm:prSet/>
      <dgm:spPr/>
      <dgm:t>
        <a:bodyPr/>
        <a:lstStyle/>
        <a:p>
          <a:endParaRPr lang="en-US"/>
        </a:p>
      </dgm:t>
    </dgm:pt>
    <dgm:pt modelId="{0C9436E8-0742-491F-8CFC-C98ECB40A2DF}" type="sibTrans" cxnId="{DC863DF7-5A9B-454B-962C-21D3AF0B8A59}">
      <dgm:prSet/>
      <dgm:spPr/>
      <dgm:t>
        <a:bodyPr/>
        <a:lstStyle/>
        <a:p>
          <a:pPr>
            <a:lnSpc>
              <a:spcPct val="100000"/>
            </a:lnSpc>
          </a:pPr>
          <a:endParaRPr lang="en-US"/>
        </a:p>
      </dgm:t>
    </dgm:pt>
    <dgm:pt modelId="{48952EE5-D172-44B6-BD93-90160770B063}">
      <dgm:prSet/>
      <dgm:spPr/>
      <dgm:t>
        <a:bodyPr/>
        <a:lstStyle/>
        <a:p>
          <a:pPr>
            <a:lnSpc>
              <a:spcPct val="100000"/>
            </a:lnSpc>
            <a:defRPr cap="all"/>
          </a:pPr>
          <a:r>
            <a:rPr lang="it-IT"/>
            <a:t>Rende riutilizzabile il controllo nella nostra applicazione</a:t>
          </a:r>
          <a:endParaRPr lang="en-US"/>
        </a:p>
      </dgm:t>
    </dgm:pt>
    <dgm:pt modelId="{54F08CC2-A98F-4062-984F-9A82CFAB1C1D}" type="parTrans" cxnId="{6A87DAAF-CD51-4708-BA68-A4F8831A2986}">
      <dgm:prSet/>
      <dgm:spPr/>
      <dgm:t>
        <a:bodyPr/>
        <a:lstStyle/>
        <a:p>
          <a:endParaRPr lang="en-US"/>
        </a:p>
      </dgm:t>
    </dgm:pt>
    <dgm:pt modelId="{3BC35681-1E85-464C-BB6E-849AD786CCE2}" type="sibTrans" cxnId="{6A87DAAF-CD51-4708-BA68-A4F8831A2986}">
      <dgm:prSet/>
      <dgm:spPr/>
      <dgm:t>
        <a:bodyPr/>
        <a:lstStyle/>
        <a:p>
          <a:pPr>
            <a:lnSpc>
              <a:spcPct val="100000"/>
            </a:lnSpc>
          </a:pPr>
          <a:endParaRPr lang="en-US"/>
        </a:p>
      </dgm:t>
    </dgm:pt>
    <dgm:pt modelId="{78CEC72D-BDBF-4602-B8DE-92A913E8AE70}">
      <dgm:prSet/>
      <dgm:spPr/>
      <dgm:t>
        <a:bodyPr/>
        <a:lstStyle/>
        <a:p>
          <a:pPr>
            <a:lnSpc>
              <a:spcPct val="100000"/>
            </a:lnSpc>
            <a:defRPr cap="all"/>
          </a:pPr>
          <a:r>
            <a:rPr lang="it-IT"/>
            <a:t>Uniforma l’esperienza utente</a:t>
          </a:r>
          <a:endParaRPr lang="en-US"/>
        </a:p>
      </dgm:t>
    </dgm:pt>
    <dgm:pt modelId="{7D5C1F4C-4742-4DB9-8D09-4F16DE120CE3}" type="parTrans" cxnId="{B98A11FD-90FA-4CB5-942E-D349EBB4D447}">
      <dgm:prSet/>
      <dgm:spPr/>
      <dgm:t>
        <a:bodyPr/>
        <a:lstStyle/>
        <a:p>
          <a:endParaRPr lang="en-US"/>
        </a:p>
      </dgm:t>
    </dgm:pt>
    <dgm:pt modelId="{F395275B-59A2-4FFC-BEEE-60C01E2263B9}" type="sibTrans" cxnId="{B98A11FD-90FA-4CB5-942E-D349EBB4D447}">
      <dgm:prSet/>
      <dgm:spPr/>
      <dgm:t>
        <a:bodyPr/>
        <a:lstStyle/>
        <a:p>
          <a:pPr>
            <a:lnSpc>
              <a:spcPct val="100000"/>
            </a:lnSpc>
          </a:pPr>
          <a:endParaRPr lang="en-US"/>
        </a:p>
      </dgm:t>
    </dgm:pt>
    <dgm:pt modelId="{F2F06713-064C-4DD9-A224-915930121A6B}">
      <dgm:prSet/>
      <dgm:spPr/>
      <dgm:t>
        <a:bodyPr/>
        <a:lstStyle/>
        <a:p>
          <a:pPr>
            <a:lnSpc>
              <a:spcPct val="100000"/>
            </a:lnSpc>
            <a:defRPr cap="all"/>
          </a:pPr>
          <a:r>
            <a:rPr lang="it-IT"/>
            <a:t>Riusabilità del codice</a:t>
          </a:r>
          <a:endParaRPr lang="en-US"/>
        </a:p>
      </dgm:t>
    </dgm:pt>
    <dgm:pt modelId="{86A18169-5B6F-40E8-AA80-EA8D59F875A9}" type="parTrans" cxnId="{AE522A2F-C556-4F58-A5E3-607623CEA399}">
      <dgm:prSet/>
      <dgm:spPr/>
      <dgm:t>
        <a:bodyPr/>
        <a:lstStyle/>
        <a:p>
          <a:endParaRPr lang="en-US"/>
        </a:p>
      </dgm:t>
    </dgm:pt>
    <dgm:pt modelId="{BA75364B-CC92-4581-A85F-6811D0F5187C}" type="sibTrans" cxnId="{AE522A2F-C556-4F58-A5E3-607623CEA399}">
      <dgm:prSet/>
      <dgm:spPr/>
      <dgm:t>
        <a:bodyPr/>
        <a:lstStyle/>
        <a:p>
          <a:pPr>
            <a:lnSpc>
              <a:spcPct val="100000"/>
            </a:lnSpc>
          </a:pPr>
          <a:endParaRPr lang="en-US"/>
        </a:p>
      </dgm:t>
    </dgm:pt>
    <dgm:pt modelId="{BD92EF58-3514-4864-B7F9-DBD5665F5AFC}">
      <dgm:prSet/>
      <dgm:spPr/>
      <dgm:t>
        <a:bodyPr/>
        <a:lstStyle/>
        <a:p>
          <a:pPr>
            <a:lnSpc>
              <a:spcPct val="100000"/>
            </a:lnSpc>
            <a:defRPr cap="all"/>
          </a:pPr>
          <a:r>
            <a:rPr lang="it-IT"/>
            <a:t>Migliore manutenibilità</a:t>
          </a:r>
          <a:endParaRPr lang="en-US"/>
        </a:p>
      </dgm:t>
    </dgm:pt>
    <dgm:pt modelId="{D4D1DF37-E24E-4AA8-82A8-DF0061F0A45C}" type="parTrans" cxnId="{34364A47-D028-47E9-874C-4CA35C26BE1A}">
      <dgm:prSet/>
      <dgm:spPr/>
      <dgm:t>
        <a:bodyPr/>
        <a:lstStyle/>
        <a:p>
          <a:endParaRPr lang="en-US"/>
        </a:p>
      </dgm:t>
    </dgm:pt>
    <dgm:pt modelId="{CB8926D3-FBBF-46AC-A7FB-C3614903168A}" type="sibTrans" cxnId="{34364A47-D028-47E9-874C-4CA35C26BE1A}">
      <dgm:prSet/>
      <dgm:spPr/>
      <dgm:t>
        <a:bodyPr/>
        <a:lstStyle/>
        <a:p>
          <a:pPr>
            <a:lnSpc>
              <a:spcPct val="100000"/>
            </a:lnSpc>
          </a:pPr>
          <a:endParaRPr lang="en-US"/>
        </a:p>
      </dgm:t>
    </dgm:pt>
    <dgm:pt modelId="{1F1E00EC-C23E-4BA2-AA69-DCD2B79FE576}">
      <dgm:prSet/>
      <dgm:spPr/>
      <dgm:t>
        <a:bodyPr/>
        <a:lstStyle/>
        <a:p>
          <a:pPr>
            <a:lnSpc>
              <a:spcPct val="100000"/>
            </a:lnSpc>
            <a:defRPr cap="all"/>
          </a:pPr>
          <a:r>
            <a:rPr lang="it-IT"/>
            <a:t>Migliore testabilità</a:t>
          </a:r>
          <a:endParaRPr lang="en-US"/>
        </a:p>
      </dgm:t>
    </dgm:pt>
    <dgm:pt modelId="{BA5A2B92-F1E0-4396-AF71-60F9E34FF984}" type="parTrans" cxnId="{81107C3D-1A2A-47D8-8669-5E3833F7F043}">
      <dgm:prSet/>
      <dgm:spPr/>
      <dgm:t>
        <a:bodyPr/>
        <a:lstStyle/>
        <a:p>
          <a:endParaRPr lang="en-US"/>
        </a:p>
      </dgm:t>
    </dgm:pt>
    <dgm:pt modelId="{3B8181C8-0D8F-469C-BB75-77D94111ADB5}" type="sibTrans" cxnId="{81107C3D-1A2A-47D8-8669-5E3833F7F043}">
      <dgm:prSet/>
      <dgm:spPr/>
      <dgm:t>
        <a:bodyPr/>
        <a:lstStyle/>
        <a:p>
          <a:endParaRPr lang="en-US"/>
        </a:p>
      </dgm:t>
    </dgm:pt>
    <dgm:pt modelId="{DD6F689D-57EF-4AA7-959A-0D94B69F1340}" type="pres">
      <dgm:prSet presAssocID="{C1BF3870-C3C1-484E-A74B-2CB580FE3F00}" presName="root" presStyleCnt="0">
        <dgm:presLayoutVars>
          <dgm:dir/>
          <dgm:resizeHandles val="exact"/>
        </dgm:presLayoutVars>
      </dgm:prSet>
      <dgm:spPr/>
    </dgm:pt>
    <dgm:pt modelId="{8C76A20E-5A18-4C44-A436-7B45F2E56001}" type="pres">
      <dgm:prSet presAssocID="{8B40E94E-0EE3-459C-9B47-E3633197662F}" presName="compNode" presStyleCnt="0"/>
      <dgm:spPr/>
    </dgm:pt>
    <dgm:pt modelId="{6CB5CE4A-4C7C-4820-88F7-F945C3C48650}" type="pres">
      <dgm:prSet presAssocID="{8B40E94E-0EE3-459C-9B47-E3633197662F}" presName="iconBgRect" presStyleLbl="bgShp" presStyleIdx="0" presStyleCnt="6"/>
      <dgm:spPr>
        <a:prstGeom prst="round2DiagRect">
          <a:avLst>
            <a:gd name="adj1" fmla="val 29727"/>
            <a:gd name="adj2" fmla="val 0"/>
          </a:avLst>
        </a:prstGeom>
      </dgm:spPr>
    </dgm:pt>
    <dgm:pt modelId="{EB8F2354-2267-44AE-8135-3F5B324A6F90}" type="pres">
      <dgm:prSet presAssocID="{8B40E94E-0EE3-459C-9B47-E3633197662F}" presName="iconRect" presStyleLbl="node1" presStyleIdx="0" presStyleCnt="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iagramma di flusso"/>
        </a:ext>
      </dgm:extLst>
    </dgm:pt>
    <dgm:pt modelId="{C556964F-5B0C-4484-A262-1EFE3E73E706}" type="pres">
      <dgm:prSet presAssocID="{8B40E94E-0EE3-459C-9B47-E3633197662F}" presName="spaceRect" presStyleCnt="0"/>
      <dgm:spPr/>
    </dgm:pt>
    <dgm:pt modelId="{316A8C33-2265-4A4B-ACEF-DBD9FEB0F5C6}" type="pres">
      <dgm:prSet presAssocID="{8B40E94E-0EE3-459C-9B47-E3633197662F}" presName="textRect" presStyleLbl="revTx" presStyleIdx="0" presStyleCnt="6">
        <dgm:presLayoutVars>
          <dgm:chMax val="1"/>
          <dgm:chPref val="1"/>
        </dgm:presLayoutVars>
      </dgm:prSet>
      <dgm:spPr/>
    </dgm:pt>
    <dgm:pt modelId="{FFD8D286-23F7-499C-8843-84F998262A92}" type="pres">
      <dgm:prSet presAssocID="{0C9436E8-0742-491F-8CFC-C98ECB40A2DF}" presName="sibTrans" presStyleCnt="0"/>
      <dgm:spPr/>
    </dgm:pt>
    <dgm:pt modelId="{87E54955-D623-4374-BEBC-A2CEA98138D7}" type="pres">
      <dgm:prSet presAssocID="{48952EE5-D172-44B6-BD93-90160770B063}" presName="compNode" presStyleCnt="0"/>
      <dgm:spPr/>
    </dgm:pt>
    <dgm:pt modelId="{51F16DF5-EE49-4AE4-A190-EA5C6565AC2E}" type="pres">
      <dgm:prSet presAssocID="{48952EE5-D172-44B6-BD93-90160770B063}" presName="iconBgRect" presStyleLbl="bgShp" presStyleIdx="1" presStyleCnt="6"/>
      <dgm:spPr>
        <a:prstGeom prst="round2DiagRect">
          <a:avLst>
            <a:gd name="adj1" fmla="val 29727"/>
            <a:gd name="adj2" fmla="val 0"/>
          </a:avLst>
        </a:prstGeom>
      </dgm:spPr>
    </dgm:pt>
    <dgm:pt modelId="{F7BA3E46-73E5-411D-AD2A-9F1CD434F576}" type="pres">
      <dgm:prSet presAssocID="{48952EE5-D172-44B6-BD93-90160770B06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Finestra del browser"/>
        </a:ext>
      </dgm:extLst>
    </dgm:pt>
    <dgm:pt modelId="{3BC6700D-E604-44CE-9529-2F2CB0A28F1F}" type="pres">
      <dgm:prSet presAssocID="{48952EE5-D172-44B6-BD93-90160770B063}" presName="spaceRect" presStyleCnt="0"/>
      <dgm:spPr/>
    </dgm:pt>
    <dgm:pt modelId="{DAF779D0-DD64-49C8-8F09-A8D0867CEB52}" type="pres">
      <dgm:prSet presAssocID="{48952EE5-D172-44B6-BD93-90160770B063}" presName="textRect" presStyleLbl="revTx" presStyleIdx="1" presStyleCnt="6">
        <dgm:presLayoutVars>
          <dgm:chMax val="1"/>
          <dgm:chPref val="1"/>
        </dgm:presLayoutVars>
      </dgm:prSet>
      <dgm:spPr/>
    </dgm:pt>
    <dgm:pt modelId="{76873D5B-A2DC-404A-844E-DE8DDD6F6E47}" type="pres">
      <dgm:prSet presAssocID="{3BC35681-1E85-464C-BB6E-849AD786CCE2}" presName="sibTrans" presStyleCnt="0"/>
      <dgm:spPr/>
    </dgm:pt>
    <dgm:pt modelId="{C78F3490-13F8-4C73-82AF-2FFB4893E73D}" type="pres">
      <dgm:prSet presAssocID="{78CEC72D-BDBF-4602-B8DE-92A913E8AE70}" presName="compNode" presStyleCnt="0"/>
      <dgm:spPr/>
    </dgm:pt>
    <dgm:pt modelId="{9F52C38F-CFE0-48E7-9E1A-B35A79EEB472}" type="pres">
      <dgm:prSet presAssocID="{78CEC72D-BDBF-4602-B8DE-92A913E8AE70}" presName="iconBgRect" presStyleLbl="bgShp" presStyleIdx="2" presStyleCnt="6"/>
      <dgm:spPr>
        <a:prstGeom prst="round2DiagRect">
          <a:avLst>
            <a:gd name="adj1" fmla="val 29727"/>
            <a:gd name="adj2" fmla="val 0"/>
          </a:avLst>
        </a:prstGeom>
      </dgm:spPr>
    </dgm:pt>
    <dgm:pt modelId="{BA4E90CE-ABE2-4ED4-87D5-BFEF226EEAF6}" type="pres">
      <dgm:prSet presAssocID="{78CEC72D-BDBF-4602-B8DE-92A913E8AE70}"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a:ext>
      </dgm:extLst>
    </dgm:pt>
    <dgm:pt modelId="{E61CADFB-88E0-4946-9AC3-1AE93FFD68DD}" type="pres">
      <dgm:prSet presAssocID="{78CEC72D-BDBF-4602-B8DE-92A913E8AE70}" presName="spaceRect" presStyleCnt="0"/>
      <dgm:spPr/>
    </dgm:pt>
    <dgm:pt modelId="{51AAD906-03F8-4E87-A24A-6065C660E5A9}" type="pres">
      <dgm:prSet presAssocID="{78CEC72D-BDBF-4602-B8DE-92A913E8AE70}" presName="textRect" presStyleLbl="revTx" presStyleIdx="2" presStyleCnt="6">
        <dgm:presLayoutVars>
          <dgm:chMax val="1"/>
          <dgm:chPref val="1"/>
        </dgm:presLayoutVars>
      </dgm:prSet>
      <dgm:spPr/>
    </dgm:pt>
    <dgm:pt modelId="{8F33718F-78C6-4243-8617-65F62FD0A91E}" type="pres">
      <dgm:prSet presAssocID="{F395275B-59A2-4FFC-BEEE-60C01E2263B9}" presName="sibTrans" presStyleCnt="0"/>
      <dgm:spPr/>
    </dgm:pt>
    <dgm:pt modelId="{90990531-29EC-4102-9E72-B0C25C28BE7A}" type="pres">
      <dgm:prSet presAssocID="{F2F06713-064C-4DD9-A224-915930121A6B}" presName="compNode" presStyleCnt="0"/>
      <dgm:spPr/>
    </dgm:pt>
    <dgm:pt modelId="{4F8D92A4-CE51-4F96-B727-FC2D84DFBECA}" type="pres">
      <dgm:prSet presAssocID="{F2F06713-064C-4DD9-A224-915930121A6B}" presName="iconBgRect" presStyleLbl="bgShp" presStyleIdx="3" presStyleCnt="6"/>
      <dgm:spPr>
        <a:prstGeom prst="round2DiagRect">
          <a:avLst>
            <a:gd name="adj1" fmla="val 29727"/>
            <a:gd name="adj2" fmla="val 0"/>
          </a:avLst>
        </a:prstGeom>
      </dgm:spPr>
    </dgm:pt>
    <dgm:pt modelId="{02F7DED2-2076-44C8-82B0-62409E64C3EF}" type="pres">
      <dgm:prSet presAssocID="{F2F06713-064C-4DD9-A224-915930121A6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etwork Diagram"/>
        </a:ext>
      </dgm:extLst>
    </dgm:pt>
    <dgm:pt modelId="{C4C952A6-D140-48B0-82D1-A04A1038436F}" type="pres">
      <dgm:prSet presAssocID="{F2F06713-064C-4DD9-A224-915930121A6B}" presName="spaceRect" presStyleCnt="0"/>
      <dgm:spPr/>
    </dgm:pt>
    <dgm:pt modelId="{B306E7EE-BB2D-4397-9283-BC63E20DCCBA}" type="pres">
      <dgm:prSet presAssocID="{F2F06713-064C-4DD9-A224-915930121A6B}" presName="textRect" presStyleLbl="revTx" presStyleIdx="3" presStyleCnt="6">
        <dgm:presLayoutVars>
          <dgm:chMax val="1"/>
          <dgm:chPref val="1"/>
        </dgm:presLayoutVars>
      </dgm:prSet>
      <dgm:spPr/>
    </dgm:pt>
    <dgm:pt modelId="{C7CEF0D8-4A9D-4F6D-AE6E-B050592716EC}" type="pres">
      <dgm:prSet presAssocID="{BA75364B-CC92-4581-A85F-6811D0F5187C}" presName="sibTrans" presStyleCnt="0"/>
      <dgm:spPr/>
    </dgm:pt>
    <dgm:pt modelId="{EF4D499D-889B-4134-B5CE-9D7E5290C8BB}" type="pres">
      <dgm:prSet presAssocID="{BD92EF58-3514-4864-B7F9-DBD5665F5AFC}" presName="compNode" presStyleCnt="0"/>
      <dgm:spPr/>
    </dgm:pt>
    <dgm:pt modelId="{59139EBE-F756-4914-882C-EE129EF9E893}" type="pres">
      <dgm:prSet presAssocID="{BD92EF58-3514-4864-B7F9-DBD5665F5AFC}" presName="iconBgRect" presStyleLbl="bgShp" presStyleIdx="4" presStyleCnt="6"/>
      <dgm:spPr>
        <a:prstGeom prst="round2DiagRect">
          <a:avLst>
            <a:gd name="adj1" fmla="val 29727"/>
            <a:gd name="adj2" fmla="val 0"/>
          </a:avLst>
        </a:prstGeom>
      </dgm:spPr>
    </dgm:pt>
    <dgm:pt modelId="{F14610DD-A58D-4144-BEE8-CF1638F212EC}" type="pres">
      <dgm:prSet presAssocID="{BD92EF58-3514-4864-B7F9-DBD5665F5AF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humbs Up Sign"/>
        </a:ext>
      </dgm:extLst>
    </dgm:pt>
    <dgm:pt modelId="{3DADCD3B-4E1F-4CE7-99EC-AD9795D90C76}" type="pres">
      <dgm:prSet presAssocID="{BD92EF58-3514-4864-B7F9-DBD5665F5AFC}" presName="spaceRect" presStyleCnt="0"/>
      <dgm:spPr/>
    </dgm:pt>
    <dgm:pt modelId="{4C703559-E6DA-4CD6-AD00-2FA4BF1F361A}" type="pres">
      <dgm:prSet presAssocID="{BD92EF58-3514-4864-B7F9-DBD5665F5AFC}" presName="textRect" presStyleLbl="revTx" presStyleIdx="4" presStyleCnt="6">
        <dgm:presLayoutVars>
          <dgm:chMax val="1"/>
          <dgm:chPref val="1"/>
        </dgm:presLayoutVars>
      </dgm:prSet>
      <dgm:spPr/>
    </dgm:pt>
    <dgm:pt modelId="{289FB179-5467-41EF-816D-5832FF46C9FF}" type="pres">
      <dgm:prSet presAssocID="{CB8926D3-FBBF-46AC-A7FB-C3614903168A}" presName="sibTrans" presStyleCnt="0"/>
      <dgm:spPr/>
    </dgm:pt>
    <dgm:pt modelId="{CF45E30A-D27F-4AAB-8FD9-BD53EBA69955}" type="pres">
      <dgm:prSet presAssocID="{1F1E00EC-C23E-4BA2-AA69-DCD2B79FE576}" presName="compNode" presStyleCnt="0"/>
      <dgm:spPr/>
    </dgm:pt>
    <dgm:pt modelId="{04C6A4B6-7F52-4AD5-B44D-756CBB5646EF}" type="pres">
      <dgm:prSet presAssocID="{1F1E00EC-C23E-4BA2-AA69-DCD2B79FE576}" presName="iconBgRect" presStyleLbl="bgShp" presStyleIdx="5" presStyleCnt="6"/>
      <dgm:spPr>
        <a:prstGeom prst="round2DiagRect">
          <a:avLst>
            <a:gd name="adj1" fmla="val 29727"/>
            <a:gd name="adj2" fmla="val 0"/>
          </a:avLst>
        </a:prstGeom>
      </dgm:spPr>
    </dgm:pt>
    <dgm:pt modelId="{3E47D9B2-CE6E-4EC1-9621-D15590AE1323}" type="pres">
      <dgm:prSet presAssocID="{1F1E00EC-C23E-4BA2-AA69-DCD2B79FE576}"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Ribbon"/>
        </a:ext>
      </dgm:extLst>
    </dgm:pt>
    <dgm:pt modelId="{3F7E3EEF-D370-4FCD-8549-BE34EFC7E619}" type="pres">
      <dgm:prSet presAssocID="{1F1E00EC-C23E-4BA2-AA69-DCD2B79FE576}" presName="spaceRect" presStyleCnt="0"/>
      <dgm:spPr/>
    </dgm:pt>
    <dgm:pt modelId="{ABBDCD78-BA95-4C17-BE24-8C225AFA7AD5}" type="pres">
      <dgm:prSet presAssocID="{1F1E00EC-C23E-4BA2-AA69-DCD2B79FE576}" presName="textRect" presStyleLbl="revTx" presStyleIdx="5" presStyleCnt="6">
        <dgm:presLayoutVars>
          <dgm:chMax val="1"/>
          <dgm:chPref val="1"/>
        </dgm:presLayoutVars>
      </dgm:prSet>
      <dgm:spPr/>
    </dgm:pt>
  </dgm:ptLst>
  <dgm:cxnLst>
    <dgm:cxn modelId="{0E988A13-3C9A-4485-860C-BB3A368002A8}" type="presOf" srcId="{BD92EF58-3514-4864-B7F9-DBD5665F5AFC}" destId="{4C703559-E6DA-4CD6-AD00-2FA4BF1F361A}" srcOrd="0" destOrd="0" presId="urn:microsoft.com/office/officeart/2018/5/layout/IconLeafLabelList"/>
    <dgm:cxn modelId="{53F5D825-C72A-417F-A7D3-F56BDBA807FC}" type="presOf" srcId="{78CEC72D-BDBF-4602-B8DE-92A913E8AE70}" destId="{51AAD906-03F8-4E87-A24A-6065C660E5A9}" srcOrd="0" destOrd="0" presId="urn:microsoft.com/office/officeart/2018/5/layout/IconLeafLabelList"/>
    <dgm:cxn modelId="{AE522A2F-C556-4F58-A5E3-607623CEA399}" srcId="{C1BF3870-C3C1-484E-A74B-2CB580FE3F00}" destId="{F2F06713-064C-4DD9-A224-915930121A6B}" srcOrd="3" destOrd="0" parTransId="{86A18169-5B6F-40E8-AA80-EA8D59F875A9}" sibTransId="{BA75364B-CC92-4581-A85F-6811D0F5187C}"/>
    <dgm:cxn modelId="{81107C3D-1A2A-47D8-8669-5E3833F7F043}" srcId="{C1BF3870-C3C1-484E-A74B-2CB580FE3F00}" destId="{1F1E00EC-C23E-4BA2-AA69-DCD2B79FE576}" srcOrd="5" destOrd="0" parTransId="{BA5A2B92-F1E0-4396-AF71-60F9E34FF984}" sibTransId="{3B8181C8-0D8F-469C-BB75-77D94111ADB5}"/>
    <dgm:cxn modelId="{34364A47-D028-47E9-874C-4CA35C26BE1A}" srcId="{C1BF3870-C3C1-484E-A74B-2CB580FE3F00}" destId="{BD92EF58-3514-4864-B7F9-DBD5665F5AFC}" srcOrd="4" destOrd="0" parTransId="{D4D1DF37-E24E-4AA8-82A8-DF0061F0A45C}" sibTransId="{CB8926D3-FBBF-46AC-A7FB-C3614903168A}"/>
    <dgm:cxn modelId="{89CBFA76-060C-4501-A515-40CB8D6733BE}" type="presOf" srcId="{8B40E94E-0EE3-459C-9B47-E3633197662F}" destId="{316A8C33-2265-4A4B-ACEF-DBD9FEB0F5C6}" srcOrd="0" destOrd="0" presId="urn:microsoft.com/office/officeart/2018/5/layout/IconLeafLabelList"/>
    <dgm:cxn modelId="{CD13DE90-EB4B-4B16-8155-F818FE2E6AB6}" type="presOf" srcId="{C1BF3870-C3C1-484E-A74B-2CB580FE3F00}" destId="{DD6F689D-57EF-4AA7-959A-0D94B69F1340}" srcOrd="0" destOrd="0" presId="urn:microsoft.com/office/officeart/2018/5/layout/IconLeafLabelList"/>
    <dgm:cxn modelId="{9ED15194-DCC0-4A47-9B5E-387FDC0DA8CC}" type="presOf" srcId="{1F1E00EC-C23E-4BA2-AA69-DCD2B79FE576}" destId="{ABBDCD78-BA95-4C17-BE24-8C225AFA7AD5}" srcOrd="0" destOrd="0" presId="urn:microsoft.com/office/officeart/2018/5/layout/IconLeafLabelList"/>
    <dgm:cxn modelId="{A3C271A2-03E8-43FB-984B-B859E3A2E476}" type="presOf" srcId="{F2F06713-064C-4DD9-A224-915930121A6B}" destId="{B306E7EE-BB2D-4397-9283-BC63E20DCCBA}" srcOrd="0" destOrd="0" presId="urn:microsoft.com/office/officeart/2018/5/layout/IconLeafLabelList"/>
    <dgm:cxn modelId="{6A87DAAF-CD51-4708-BA68-A4F8831A2986}" srcId="{C1BF3870-C3C1-484E-A74B-2CB580FE3F00}" destId="{48952EE5-D172-44B6-BD93-90160770B063}" srcOrd="1" destOrd="0" parTransId="{54F08CC2-A98F-4062-984F-9A82CFAB1C1D}" sibTransId="{3BC35681-1E85-464C-BB6E-849AD786CCE2}"/>
    <dgm:cxn modelId="{B40FA9DF-EB31-4C5C-9C87-E2862D43E244}" type="presOf" srcId="{48952EE5-D172-44B6-BD93-90160770B063}" destId="{DAF779D0-DD64-49C8-8F09-A8D0867CEB52}" srcOrd="0" destOrd="0" presId="urn:microsoft.com/office/officeart/2018/5/layout/IconLeafLabelList"/>
    <dgm:cxn modelId="{DC863DF7-5A9B-454B-962C-21D3AF0B8A59}" srcId="{C1BF3870-C3C1-484E-A74B-2CB580FE3F00}" destId="{8B40E94E-0EE3-459C-9B47-E3633197662F}" srcOrd="0" destOrd="0" parTransId="{A2049C90-9FA9-40EF-BF80-B04A5C8BD32A}" sibTransId="{0C9436E8-0742-491F-8CFC-C98ECB40A2DF}"/>
    <dgm:cxn modelId="{B98A11FD-90FA-4CB5-942E-D349EBB4D447}" srcId="{C1BF3870-C3C1-484E-A74B-2CB580FE3F00}" destId="{78CEC72D-BDBF-4602-B8DE-92A913E8AE70}" srcOrd="2" destOrd="0" parTransId="{7D5C1F4C-4742-4DB9-8D09-4F16DE120CE3}" sibTransId="{F395275B-59A2-4FFC-BEEE-60C01E2263B9}"/>
    <dgm:cxn modelId="{264AC7DF-33F6-48A4-A20F-A3BEC30819D3}" type="presParOf" srcId="{DD6F689D-57EF-4AA7-959A-0D94B69F1340}" destId="{8C76A20E-5A18-4C44-A436-7B45F2E56001}" srcOrd="0" destOrd="0" presId="urn:microsoft.com/office/officeart/2018/5/layout/IconLeafLabelList"/>
    <dgm:cxn modelId="{951E3E6C-86AF-499A-BE5A-8F64224B8D16}" type="presParOf" srcId="{8C76A20E-5A18-4C44-A436-7B45F2E56001}" destId="{6CB5CE4A-4C7C-4820-88F7-F945C3C48650}" srcOrd="0" destOrd="0" presId="urn:microsoft.com/office/officeart/2018/5/layout/IconLeafLabelList"/>
    <dgm:cxn modelId="{6EEE56B5-F87C-4FB0-BD71-C5AEAA996D7D}" type="presParOf" srcId="{8C76A20E-5A18-4C44-A436-7B45F2E56001}" destId="{EB8F2354-2267-44AE-8135-3F5B324A6F90}" srcOrd="1" destOrd="0" presId="urn:microsoft.com/office/officeart/2018/5/layout/IconLeafLabelList"/>
    <dgm:cxn modelId="{D8BCD517-FBB6-4C55-91C5-7241C11A3E69}" type="presParOf" srcId="{8C76A20E-5A18-4C44-A436-7B45F2E56001}" destId="{C556964F-5B0C-4484-A262-1EFE3E73E706}" srcOrd="2" destOrd="0" presId="urn:microsoft.com/office/officeart/2018/5/layout/IconLeafLabelList"/>
    <dgm:cxn modelId="{ED8F1E16-E09E-4FFB-B7EC-43CC64AB9CD6}" type="presParOf" srcId="{8C76A20E-5A18-4C44-A436-7B45F2E56001}" destId="{316A8C33-2265-4A4B-ACEF-DBD9FEB0F5C6}" srcOrd="3" destOrd="0" presId="urn:microsoft.com/office/officeart/2018/5/layout/IconLeafLabelList"/>
    <dgm:cxn modelId="{9F5475B9-A449-4DCE-A7BE-14608719116F}" type="presParOf" srcId="{DD6F689D-57EF-4AA7-959A-0D94B69F1340}" destId="{FFD8D286-23F7-499C-8843-84F998262A92}" srcOrd="1" destOrd="0" presId="urn:microsoft.com/office/officeart/2018/5/layout/IconLeafLabelList"/>
    <dgm:cxn modelId="{FFD09746-2970-4EB5-8BCF-3850E5DD4345}" type="presParOf" srcId="{DD6F689D-57EF-4AA7-959A-0D94B69F1340}" destId="{87E54955-D623-4374-BEBC-A2CEA98138D7}" srcOrd="2" destOrd="0" presId="urn:microsoft.com/office/officeart/2018/5/layout/IconLeafLabelList"/>
    <dgm:cxn modelId="{2532643D-AF26-4065-8E37-E54FD9F790B1}" type="presParOf" srcId="{87E54955-D623-4374-BEBC-A2CEA98138D7}" destId="{51F16DF5-EE49-4AE4-A190-EA5C6565AC2E}" srcOrd="0" destOrd="0" presId="urn:microsoft.com/office/officeart/2018/5/layout/IconLeafLabelList"/>
    <dgm:cxn modelId="{5002083E-9243-4BFC-B5C8-1A1067CA76FD}" type="presParOf" srcId="{87E54955-D623-4374-BEBC-A2CEA98138D7}" destId="{F7BA3E46-73E5-411D-AD2A-9F1CD434F576}" srcOrd="1" destOrd="0" presId="urn:microsoft.com/office/officeart/2018/5/layout/IconLeafLabelList"/>
    <dgm:cxn modelId="{43DF96BD-01DB-4DAE-B79F-487D5AF3DBFD}" type="presParOf" srcId="{87E54955-D623-4374-BEBC-A2CEA98138D7}" destId="{3BC6700D-E604-44CE-9529-2F2CB0A28F1F}" srcOrd="2" destOrd="0" presId="urn:microsoft.com/office/officeart/2018/5/layout/IconLeafLabelList"/>
    <dgm:cxn modelId="{CD9F6BFB-EC7A-4776-AE3F-144F652D845E}" type="presParOf" srcId="{87E54955-D623-4374-BEBC-A2CEA98138D7}" destId="{DAF779D0-DD64-49C8-8F09-A8D0867CEB52}" srcOrd="3" destOrd="0" presId="urn:microsoft.com/office/officeart/2018/5/layout/IconLeafLabelList"/>
    <dgm:cxn modelId="{187E273E-705D-41E3-8547-7BEE08E04EAB}" type="presParOf" srcId="{DD6F689D-57EF-4AA7-959A-0D94B69F1340}" destId="{76873D5B-A2DC-404A-844E-DE8DDD6F6E47}" srcOrd="3" destOrd="0" presId="urn:microsoft.com/office/officeart/2018/5/layout/IconLeafLabelList"/>
    <dgm:cxn modelId="{BB3091BA-79A4-4F2B-BABA-BBD460046317}" type="presParOf" srcId="{DD6F689D-57EF-4AA7-959A-0D94B69F1340}" destId="{C78F3490-13F8-4C73-82AF-2FFB4893E73D}" srcOrd="4" destOrd="0" presId="urn:microsoft.com/office/officeart/2018/5/layout/IconLeafLabelList"/>
    <dgm:cxn modelId="{4ECF931A-3C3D-4DAC-B743-0AC5B2460F89}" type="presParOf" srcId="{C78F3490-13F8-4C73-82AF-2FFB4893E73D}" destId="{9F52C38F-CFE0-48E7-9E1A-B35A79EEB472}" srcOrd="0" destOrd="0" presId="urn:microsoft.com/office/officeart/2018/5/layout/IconLeafLabelList"/>
    <dgm:cxn modelId="{B20540D6-18D3-4156-A179-66D3FD5C0FA3}" type="presParOf" srcId="{C78F3490-13F8-4C73-82AF-2FFB4893E73D}" destId="{BA4E90CE-ABE2-4ED4-87D5-BFEF226EEAF6}" srcOrd="1" destOrd="0" presId="urn:microsoft.com/office/officeart/2018/5/layout/IconLeafLabelList"/>
    <dgm:cxn modelId="{C0103C43-ECE5-4609-9CDF-D6E4A18DC213}" type="presParOf" srcId="{C78F3490-13F8-4C73-82AF-2FFB4893E73D}" destId="{E61CADFB-88E0-4946-9AC3-1AE93FFD68DD}" srcOrd="2" destOrd="0" presId="urn:microsoft.com/office/officeart/2018/5/layout/IconLeafLabelList"/>
    <dgm:cxn modelId="{55DA92F4-57AA-44CA-BF84-5A283BBE024D}" type="presParOf" srcId="{C78F3490-13F8-4C73-82AF-2FFB4893E73D}" destId="{51AAD906-03F8-4E87-A24A-6065C660E5A9}" srcOrd="3" destOrd="0" presId="urn:microsoft.com/office/officeart/2018/5/layout/IconLeafLabelList"/>
    <dgm:cxn modelId="{83BA24EF-AF32-420F-8C45-ED7CF5D3A25B}" type="presParOf" srcId="{DD6F689D-57EF-4AA7-959A-0D94B69F1340}" destId="{8F33718F-78C6-4243-8617-65F62FD0A91E}" srcOrd="5" destOrd="0" presId="urn:microsoft.com/office/officeart/2018/5/layout/IconLeafLabelList"/>
    <dgm:cxn modelId="{C425C721-FFD6-430F-BD27-34F9475B5433}" type="presParOf" srcId="{DD6F689D-57EF-4AA7-959A-0D94B69F1340}" destId="{90990531-29EC-4102-9E72-B0C25C28BE7A}" srcOrd="6" destOrd="0" presId="urn:microsoft.com/office/officeart/2018/5/layout/IconLeafLabelList"/>
    <dgm:cxn modelId="{E0A7E1CA-E98F-41E4-B401-F0BEE6181CF4}" type="presParOf" srcId="{90990531-29EC-4102-9E72-B0C25C28BE7A}" destId="{4F8D92A4-CE51-4F96-B727-FC2D84DFBECA}" srcOrd="0" destOrd="0" presId="urn:microsoft.com/office/officeart/2018/5/layout/IconLeafLabelList"/>
    <dgm:cxn modelId="{A04AF725-561C-4F26-900B-A351E0984313}" type="presParOf" srcId="{90990531-29EC-4102-9E72-B0C25C28BE7A}" destId="{02F7DED2-2076-44C8-82B0-62409E64C3EF}" srcOrd="1" destOrd="0" presId="urn:microsoft.com/office/officeart/2018/5/layout/IconLeafLabelList"/>
    <dgm:cxn modelId="{2EDE2B0A-0018-4722-8797-90AB3B2697F8}" type="presParOf" srcId="{90990531-29EC-4102-9E72-B0C25C28BE7A}" destId="{C4C952A6-D140-48B0-82D1-A04A1038436F}" srcOrd="2" destOrd="0" presId="urn:microsoft.com/office/officeart/2018/5/layout/IconLeafLabelList"/>
    <dgm:cxn modelId="{E310FC33-B2FB-46DB-B910-FF78CCD17024}" type="presParOf" srcId="{90990531-29EC-4102-9E72-B0C25C28BE7A}" destId="{B306E7EE-BB2D-4397-9283-BC63E20DCCBA}" srcOrd="3" destOrd="0" presId="urn:microsoft.com/office/officeart/2018/5/layout/IconLeafLabelList"/>
    <dgm:cxn modelId="{FADD0A77-CE36-4F5C-B616-C478C100A32C}" type="presParOf" srcId="{DD6F689D-57EF-4AA7-959A-0D94B69F1340}" destId="{C7CEF0D8-4A9D-4F6D-AE6E-B050592716EC}" srcOrd="7" destOrd="0" presId="urn:microsoft.com/office/officeart/2018/5/layout/IconLeafLabelList"/>
    <dgm:cxn modelId="{FCD63977-6929-442E-8DDB-E43F5EE9AE5E}" type="presParOf" srcId="{DD6F689D-57EF-4AA7-959A-0D94B69F1340}" destId="{EF4D499D-889B-4134-B5CE-9D7E5290C8BB}" srcOrd="8" destOrd="0" presId="urn:microsoft.com/office/officeart/2018/5/layout/IconLeafLabelList"/>
    <dgm:cxn modelId="{A0F0A9CD-E096-42E3-A4E6-D6B1C4A1511A}" type="presParOf" srcId="{EF4D499D-889B-4134-B5CE-9D7E5290C8BB}" destId="{59139EBE-F756-4914-882C-EE129EF9E893}" srcOrd="0" destOrd="0" presId="urn:microsoft.com/office/officeart/2018/5/layout/IconLeafLabelList"/>
    <dgm:cxn modelId="{0E0BFE96-5DF6-405B-AF33-608BD2DCE658}" type="presParOf" srcId="{EF4D499D-889B-4134-B5CE-9D7E5290C8BB}" destId="{F14610DD-A58D-4144-BEE8-CF1638F212EC}" srcOrd="1" destOrd="0" presId="urn:microsoft.com/office/officeart/2018/5/layout/IconLeafLabelList"/>
    <dgm:cxn modelId="{A861B54B-7621-4058-B3C5-BBAFF681C291}" type="presParOf" srcId="{EF4D499D-889B-4134-B5CE-9D7E5290C8BB}" destId="{3DADCD3B-4E1F-4CE7-99EC-AD9795D90C76}" srcOrd="2" destOrd="0" presId="urn:microsoft.com/office/officeart/2018/5/layout/IconLeafLabelList"/>
    <dgm:cxn modelId="{ACDB4A03-1D39-47FA-BA7E-2C3D1B468F0A}" type="presParOf" srcId="{EF4D499D-889B-4134-B5CE-9D7E5290C8BB}" destId="{4C703559-E6DA-4CD6-AD00-2FA4BF1F361A}" srcOrd="3" destOrd="0" presId="urn:microsoft.com/office/officeart/2018/5/layout/IconLeafLabelList"/>
    <dgm:cxn modelId="{88412063-DE3B-427C-AF9F-FF7D59335253}" type="presParOf" srcId="{DD6F689D-57EF-4AA7-959A-0D94B69F1340}" destId="{289FB179-5467-41EF-816D-5832FF46C9FF}" srcOrd="9" destOrd="0" presId="urn:microsoft.com/office/officeart/2018/5/layout/IconLeafLabelList"/>
    <dgm:cxn modelId="{83CE6498-A015-4A75-A66B-DA8ECA87DF26}" type="presParOf" srcId="{DD6F689D-57EF-4AA7-959A-0D94B69F1340}" destId="{CF45E30A-D27F-4AAB-8FD9-BD53EBA69955}" srcOrd="10" destOrd="0" presId="urn:microsoft.com/office/officeart/2018/5/layout/IconLeafLabelList"/>
    <dgm:cxn modelId="{93DB9FBC-7F0B-4D2F-BEE2-2CA9B45CA5C7}" type="presParOf" srcId="{CF45E30A-D27F-4AAB-8FD9-BD53EBA69955}" destId="{04C6A4B6-7F52-4AD5-B44D-756CBB5646EF}" srcOrd="0" destOrd="0" presId="urn:microsoft.com/office/officeart/2018/5/layout/IconLeafLabelList"/>
    <dgm:cxn modelId="{822BAD35-C7DD-4356-8383-4902C9DF5372}" type="presParOf" srcId="{CF45E30A-D27F-4AAB-8FD9-BD53EBA69955}" destId="{3E47D9B2-CE6E-4EC1-9621-D15590AE1323}" srcOrd="1" destOrd="0" presId="urn:microsoft.com/office/officeart/2018/5/layout/IconLeafLabelList"/>
    <dgm:cxn modelId="{96A16AE9-4D2D-4EDB-8CB3-56AAD0F00497}" type="presParOf" srcId="{CF45E30A-D27F-4AAB-8FD9-BD53EBA69955}" destId="{3F7E3EEF-D370-4FCD-8549-BE34EFC7E619}" srcOrd="2" destOrd="0" presId="urn:microsoft.com/office/officeart/2018/5/layout/IconLeafLabelList"/>
    <dgm:cxn modelId="{3178B46F-44D1-4899-B508-6935DB3B583E}" type="presParOf" srcId="{CF45E30A-D27F-4AAB-8FD9-BD53EBA69955}" destId="{ABBDCD78-BA95-4C17-BE24-8C225AFA7AD5}"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D4A3D6EB-1C0E-4395-A86E-B14AA8693D21}" type="doc">
      <dgm:prSet loTypeId="urn:microsoft.com/office/officeart/2008/layout/AlternatingHexagons" loCatId="list" qsTypeId="urn:microsoft.com/office/officeart/2005/8/quickstyle/simple1" qsCatId="simple" csTypeId="urn:microsoft.com/office/officeart/2005/8/colors/accent0_3" csCatId="mainScheme" phldr="1"/>
      <dgm:spPr/>
      <dgm:t>
        <a:bodyPr/>
        <a:lstStyle/>
        <a:p>
          <a:endParaRPr lang="en-US"/>
        </a:p>
      </dgm:t>
    </dgm:pt>
    <dgm:pt modelId="{083F353B-EC38-4AC5-A25C-D58585430690}">
      <dgm:prSet/>
      <dgm:spPr/>
      <dgm:t>
        <a:bodyPr/>
        <a:lstStyle/>
        <a:p>
          <a:r>
            <a:rPr lang="it-IT"/>
            <a:t>Ingombro di memoria ridotto</a:t>
          </a:r>
          <a:endParaRPr lang="en-US"/>
        </a:p>
      </dgm:t>
    </dgm:pt>
    <dgm:pt modelId="{FD635DD6-A93D-473F-A297-341A392EEC1B}" type="parTrans" cxnId="{FF9A7E37-1994-4337-A8FE-8FA41325D27C}">
      <dgm:prSet/>
      <dgm:spPr/>
      <dgm:t>
        <a:bodyPr/>
        <a:lstStyle/>
        <a:p>
          <a:endParaRPr lang="en-US"/>
        </a:p>
      </dgm:t>
    </dgm:pt>
    <dgm:pt modelId="{621F6953-18B8-4B95-9647-72A85C7AE221}" type="sibTrans" cxnId="{FF9A7E37-1994-4337-A8FE-8FA41325D27C}">
      <dgm:prSet/>
      <dgm:spPr/>
      <dgm:t>
        <a:bodyPr/>
        <a:lstStyle/>
        <a:p>
          <a:r>
            <a:rPr lang="en-US" dirty="0"/>
            <a:t>90%</a:t>
          </a:r>
        </a:p>
      </dgm:t>
    </dgm:pt>
    <dgm:pt modelId="{57C5D2E4-C9E5-4274-962B-4B7913252DD2}">
      <dgm:prSet/>
      <dgm:spPr/>
      <dgm:t>
        <a:bodyPr/>
        <a:lstStyle/>
        <a:p>
          <a:r>
            <a:rPr lang="it-IT"/>
            <a:t>Eredità del valore</a:t>
          </a:r>
          <a:endParaRPr lang="en-US"/>
        </a:p>
      </dgm:t>
    </dgm:pt>
    <dgm:pt modelId="{598FE44D-A20F-4109-83E8-CAFD33EBEE41}" type="parTrans" cxnId="{555CD27A-1D99-4DF2-80D3-AF7DD808DAE6}">
      <dgm:prSet/>
      <dgm:spPr/>
      <dgm:t>
        <a:bodyPr/>
        <a:lstStyle/>
        <a:p>
          <a:endParaRPr lang="en-US"/>
        </a:p>
      </dgm:t>
    </dgm:pt>
    <dgm:pt modelId="{5679E609-D6F9-421C-975F-0258A0380E49}" type="sibTrans" cxnId="{555CD27A-1D99-4DF2-80D3-AF7DD808DAE6}">
      <dgm:prSet/>
      <dgm:spPr/>
      <dgm:t>
        <a:bodyPr/>
        <a:lstStyle/>
        <a:p>
          <a:endParaRPr lang="en-US"/>
        </a:p>
      </dgm:t>
    </dgm:pt>
    <dgm:pt modelId="{A5AA83A0-C7D7-4557-9D67-3F42AF9A1002}">
      <dgm:prSet/>
      <dgm:spPr/>
      <dgm:t>
        <a:bodyPr/>
        <a:lstStyle/>
        <a:p>
          <a:r>
            <a:rPr lang="it-IT"/>
            <a:t>Notifica di modifica</a:t>
          </a:r>
          <a:endParaRPr lang="en-US"/>
        </a:p>
      </dgm:t>
    </dgm:pt>
    <dgm:pt modelId="{EB826E00-0542-40FB-B80F-80501AB33B01}" type="parTrans" cxnId="{99F99202-CB9C-4C37-8C80-9EABB3BB2452}">
      <dgm:prSet/>
      <dgm:spPr/>
      <dgm:t>
        <a:bodyPr/>
        <a:lstStyle/>
        <a:p>
          <a:endParaRPr lang="en-US"/>
        </a:p>
      </dgm:t>
    </dgm:pt>
    <dgm:pt modelId="{F835CFBD-E690-41A5-93D8-5E9A2A541183}" type="sibTrans" cxnId="{99F99202-CB9C-4C37-8C80-9EABB3BB2452}">
      <dgm:prSet/>
      <dgm:spPr/>
      <dgm:t>
        <a:bodyPr/>
        <a:lstStyle/>
        <a:p>
          <a:endParaRPr lang="en-US"/>
        </a:p>
      </dgm:t>
    </dgm:pt>
    <dgm:pt modelId="{66A3CB3F-0EDD-404E-8135-89CB01A4E4B0}" type="pres">
      <dgm:prSet presAssocID="{D4A3D6EB-1C0E-4395-A86E-B14AA8693D21}" presName="Name0" presStyleCnt="0">
        <dgm:presLayoutVars>
          <dgm:chMax/>
          <dgm:chPref/>
          <dgm:dir/>
          <dgm:animLvl val="lvl"/>
        </dgm:presLayoutVars>
      </dgm:prSet>
      <dgm:spPr/>
    </dgm:pt>
    <dgm:pt modelId="{FF84DFF3-7051-4C40-B4D5-ED8D473C8A01}" type="pres">
      <dgm:prSet presAssocID="{083F353B-EC38-4AC5-A25C-D58585430690}" presName="composite" presStyleCnt="0"/>
      <dgm:spPr/>
    </dgm:pt>
    <dgm:pt modelId="{61524B78-59AC-43E6-8366-5251602DB108}" type="pres">
      <dgm:prSet presAssocID="{083F353B-EC38-4AC5-A25C-D58585430690}" presName="Parent1" presStyleLbl="node1" presStyleIdx="0" presStyleCnt="6">
        <dgm:presLayoutVars>
          <dgm:chMax val="1"/>
          <dgm:chPref val="1"/>
          <dgm:bulletEnabled val="1"/>
        </dgm:presLayoutVars>
      </dgm:prSet>
      <dgm:spPr/>
    </dgm:pt>
    <dgm:pt modelId="{E4C0D42E-6F40-486A-88B8-032F48244149}" type="pres">
      <dgm:prSet presAssocID="{083F353B-EC38-4AC5-A25C-D58585430690}" presName="Childtext1" presStyleLbl="revTx" presStyleIdx="0" presStyleCnt="3">
        <dgm:presLayoutVars>
          <dgm:chMax val="0"/>
          <dgm:chPref val="0"/>
          <dgm:bulletEnabled val="1"/>
        </dgm:presLayoutVars>
      </dgm:prSet>
      <dgm:spPr/>
    </dgm:pt>
    <dgm:pt modelId="{4FBE6BB0-E457-4870-8918-0DE11CB6CEC6}" type="pres">
      <dgm:prSet presAssocID="{083F353B-EC38-4AC5-A25C-D58585430690}" presName="BalanceSpacing" presStyleCnt="0"/>
      <dgm:spPr/>
    </dgm:pt>
    <dgm:pt modelId="{8B753759-C4FA-4F5E-874D-366C76DFC2EE}" type="pres">
      <dgm:prSet presAssocID="{083F353B-EC38-4AC5-A25C-D58585430690}" presName="BalanceSpacing1" presStyleCnt="0"/>
      <dgm:spPr/>
    </dgm:pt>
    <dgm:pt modelId="{A2324022-1D1C-48D6-B917-F93299D516CE}" type="pres">
      <dgm:prSet presAssocID="{621F6953-18B8-4B95-9647-72A85C7AE221}" presName="Accent1Text" presStyleLbl="node1" presStyleIdx="1" presStyleCnt="6"/>
      <dgm:spPr/>
    </dgm:pt>
    <dgm:pt modelId="{F283F57C-D07D-450D-B51C-C2A52606A4B9}" type="pres">
      <dgm:prSet presAssocID="{621F6953-18B8-4B95-9647-72A85C7AE221}" presName="spaceBetweenRectangles" presStyleCnt="0"/>
      <dgm:spPr/>
    </dgm:pt>
    <dgm:pt modelId="{779F6233-0406-4383-ABAB-D666DDB4BC96}" type="pres">
      <dgm:prSet presAssocID="{57C5D2E4-C9E5-4274-962B-4B7913252DD2}" presName="composite" presStyleCnt="0"/>
      <dgm:spPr/>
    </dgm:pt>
    <dgm:pt modelId="{CA94184E-C84E-4C4F-BF18-3E565124461A}" type="pres">
      <dgm:prSet presAssocID="{57C5D2E4-C9E5-4274-962B-4B7913252DD2}" presName="Parent1" presStyleLbl="node1" presStyleIdx="2" presStyleCnt="6">
        <dgm:presLayoutVars>
          <dgm:chMax val="1"/>
          <dgm:chPref val="1"/>
          <dgm:bulletEnabled val="1"/>
        </dgm:presLayoutVars>
      </dgm:prSet>
      <dgm:spPr/>
    </dgm:pt>
    <dgm:pt modelId="{38771004-916A-4026-8A2A-A4AF2C17E182}" type="pres">
      <dgm:prSet presAssocID="{57C5D2E4-C9E5-4274-962B-4B7913252DD2}" presName="Childtext1" presStyleLbl="revTx" presStyleIdx="1" presStyleCnt="3">
        <dgm:presLayoutVars>
          <dgm:chMax val="0"/>
          <dgm:chPref val="0"/>
          <dgm:bulletEnabled val="1"/>
        </dgm:presLayoutVars>
      </dgm:prSet>
      <dgm:spPr/>
    </dgm:pt>
    <dgm:pt modelId="{45AD550E-6E75-4C61-971E-803DFF16338D}" type="pres">
      <dgm:prSet presAssocID="{57C5D2E4-C9E5-4274-962B-4B7913252DD2}" presName="BalanceSpacing" presStyleCnt="0"/>
      <dgm:spPr/>
    </dgm:pt>
    <dgm:pt modelId="{D304D77E-CA23-4C33-8EAC-AB04D7FA97C2}" type="pres">
      <dgm:prSet presAssocID="{57C5D2E4-C9E5-4274-962B-4B7913252DD2}" presName="BalanceSpacing1" presStyleCnt="0"/>
      <dgm:spPr/>
    </dgm:pt>
    <dgm:pt modelId="{D251CB82-C5E2-49E0-9435-7CE2DCA29DFA}" type="pres">
      <dgm:prSet presAssocID="{5679E609-D6F9-421C-975F-0258A0380E49}" presName="Accent1Text" presStyleLbl="node1" presStyleIdx="3" presStyleCnt="6"/>
      <dgm:spPr/>
    </dgm:pt>
    <dgm:pt modelId="{BDD435EC-BBB1-4D4C-AA56-E38D91843B2E}" type="pres">
      <dgm:prSet presAssocID="{5679E609-D6F9-421C-975F-0258A0380E49}" presName="spaceBetweenRectangles" presStyleCnt="0"/>
      <dgm:spPr/>
    </dgm:pt>
    <dgm:pt modelId="{27809CE2-C221-4C36-A5E0-F67FE16BA46C}" type="pres">
      <dgm:prSet presAssocID="{A5AA83A0-C7D7-4557-9D67-3F42AF9A1002}" presName="composite" presStyleCnt="0"/>
      <dgm:spPr/>
    </dgm:pt>
    <dgm:pt modelId="{400B7FFB-CABB-4B70-9E8D-80C31683D963}" type="pres">
      <dgm:prSet presAssocID="{A5AA83A0-C7D7-4557-9D67-3F42AF9A1002}" presName="Parent1" presStyleLbl="node1" presStyleIdx="4" presStyleCnt="6">
        <dgm:presLayoutVars>
          <dgm:chMax val="1"/>
          <dgm:chPref val="1"/>
          <dgm:bulletEnabled val="1"/>
        </dgm:presLayoutVars>
      </dgm:prSet>
      <dgm:spPr/>
    </dgm:pt>
    <dgm:pt modelId="{65E27A2D-88A8-432A-9FD4-A0350CBB3857}" type="pres">
      <dgm:prSet presAssocID="{A5AA83A0-C7D7-4557-9D67-3F42AF9A1002}" presName="Childtext1" presStyleLbl="revTx" presStyleIdx="2" presStyleCnt="3">
        <dgm:presLayoutVars>
          <dgm:chMax val="0"/>
          <dgm:chPref val="0"/>
          <dgm:bulletEnabled val="1"/>
        </dgm:presLayoutVars>
      </dgm:prSet>
      <dgm:spPr/>
    </dgm:pt>
    <dgm:pt modelId="{B54CC252-077B-4209-98FC-797C6A1A0CD7}" type="pres">
      <dgm:prSet presAssocID="{A5AA83A0-C7D7-4557-9D67-3F42AF9A1002}" presName="BalanceSpacing" presStyleCnt="0"/>
      <dgm:spPr/>
    </dgm:pt>
    <dgm:pt modelId="{84CA802A-5A90-4791-9547-87A817718E85}" type="pres">
      <dgm:prSet presAssocID="{A5AA83A0-C7D7-4557-9D67-3F42AF9A1002}" presName="BalanceSpacing1" presStyleCnt="0"/>
      <dgm:spPr/>
    </dgm:pt>
    <dgm:pt modelId="{FC7DFF4B-7B43-4D6B-B740-2FF0109F2018}" type="pres">
      <dgm:prSet presAssocID="{F835CFBD-E690-41A5-93D8-5E9A2A541183}" presName="Accent1Text" presStyleLbl="node1" presStyleIdx="5" presStyleCnt="6"/>
      <dgm:spPr/>
    </dgm:pt>
  </dgm:ptLst>
  <dgm:cxnLst>
    <dgm:cxn modelId="{99F99202-CB9C-4C37-8C80-9EABB3BB2452}" srcId="{D4A3D6EB-1C0E-4395-A86E-B14AA8693D21}" destId="{A5AA83A0-C7D7-4557-9D67-3F42AF9A1002}" srcOrd="2" destOrd="0" parTransId="{EB826E00-0542-40FB-B80F-80501AB33B01}" sibTransId="{F835CFBD-E690-41A5-93D8-5E9A2A541183}"/>
    <dgm:cxn modelId="{AF3FD30A-4D23-45BD-9AF3-823A954605F9}" type="presOf" srcId="{083F353B-EC38-4AC5-A25C-D58585430690}" destId="{61524B78-59AC-43E6-8366-5251602DB108}" srcOrd="0" destOrd="0" presId="urn:microsoft.com/office/officeart/2008/layout/AlternatingHexagons"/>
    <dgm:cxn modelId="{8BF7CC17-6EC0-4275-BCE3-A07FE82FD886}" type="presOf" srcId="{F835CFBD-E690-41A5-93D8-5E9A2A541183}" destId="{FC7DFF4B-7B43-4D6B-B740-2FF0109F2018}" srcOrd="0" destOrd="0" presId="urn:microsoft.com/office/officeart/2008/layout/AlternatingHexagons"/>
    <dgm:cxn modelId="{FF9A7E37-1994-4337-A8FE-8FA41325D27C}" srcId="{D4A3D6EB-1C0E-4395-A86E-B14AA8693D21}" destId="{083F353B-EC38-4AC5-A25C-D58585430690}" srcOrd="0" destOrd="0" parTransId="{FD635DD6-A93D-473F-A297-341A392EEC1B}" sibTransId="{621F6953-18B8-4B95-9647-72A85C7AE221}"/>
    <dgm:cxn modelId="{DF6C553E-41DC-41D1-904D-B9D19C0578F8}" type="presOf" srcId="{57C5D2E4-C9E5-4274-962B-4B7913252DD2}" destId="{CA94184E-C84E-4C4F-BF18-3E565124461A}" srcOrd="0" destOrd="0" presId="urn:microsoft.com/office/officeart/2008/layout/AlternatingHexagons"/>
    <dgm:cxn modelId="{6BC83040-F885-41CC-957C-97F1DBDEDBA3}" type="presOf" srcId="{621F6953-18B8-4B95-9647-72A85C7AE221}" destId="{A2324022-1D1C-48D6-B917-F93299D516CE}" srcOrd="0" destOrd="0" presId="urn:microsoft.com/office/officeart/2008/layout/AlternatingHexagons"/>
    <dgm:cxn modelId="{A1899262-9B81-490E-BD3B-CB4531E65E29}" type="presOf" srcId="{D4A3D6EB-1C0E-4395-A86E-B14AA8693D21}" destId="{66A3CB3F-0EDD-404E-8135-89CB01A4E4B0}" srcOrd="0" destOrd="0" presId="urn:microsoft.com/office/officeart/2008/layout/AlternatingHexagons"/>
    <dgm:cxn modelId="{555CD27A-1D99-4DF2-80D3-AF7DD808DAE6}" srcId="{D4A3D6EB-1C0E-4395-A86E-B14AA8693D21}" destId="{57C5D2E4-C9E5-4274-962B-4B7913252DD2}" srcOrd="1" destOrd="0" parTransId="{598FE44D-A20F-4109-83E8-CAFD33EBEE41}" sibTransId="{5679E609-D6F9-421C-975F-0258A0380E49}"/>
    <dgm:cxn modelId="{8660E3E2-E0B2-47B4-B70F-B9C5F801BCE5}" type="presOf" srcId="{A5AA83A0-C7D7-4557-9D67-3F42AF9A1002}" destId="{400B7FFB-CABB-4B70-9E8D-80C31683D963}" srcOrd="0" destOrd="0" presId="urn:microsoft.com/office/officeart/2008/layout/AlternatingHexagons"/>
    <dgm:cxn modelId="{47E8EBF1-CDE0-452C-8BC9-3AEF679ADB49}" type="presOf" srcId="{5679E609-D6F9-421C-975F-0258A0380E49}" destId="{D251CB82-C5E2-49E0-9435-7CE2DCA29DFA}" srcOrd="0" destOrd="0" presId="urn:microsoft.com/office/officeart/2008/layout/AlternatingHexagons"/>
    <dgm:cxn modelId="{D53DDF9B-5101-4169-9E44-340B405291F7}" type="presParOf" srcId="{66A3CB3F-0EDD-404E-8135-89CB01A4E4B0}" destId="{FF84DFF3-7051-4C40-B4D5-ED8D473C8A01}" srcOrd="0" destOrd="0" presId="urn:microsoft.com/office/officeart/2008/layout/AlternatingHexagons"/>
    <dgm:cxn modelId="{37A8EAC1-E24D-4654-9B5B-2B654990C8B0}" type="presParOf" srcId="{FF84DFF3-7051-4C40-B4D5-ED8D473C8A01}" destId="{61524B78-59AC-43E6-8366-5251602DB108}" srcOrd="0" destOrd="0" presId="urn:microsoft.com/office/officeart/2008/layout/AlternatingHexagons"/>
    <dgm:cxn modelId="{493322D2-6868-4F99-B2B6-276E6807F0D1}" type="presParOf" srcId="{FF84DFF3-7051-4C40-B4D5-ED8D473C8A01}" destId="{E4C0D42E-6F40-486A-88B8-032F48244149}" srcOrd="1" destOrd="0" presId="urn:microsoft.com/office/officeart/2008/layout/AlternatingHexagons"/>
    <dgm:cxn modelId="{3BB85C43-37E5-440E-9161-547AE648F673}" type="presParOf" srcId="{FF84DFF3-7051-4C40-B4D5-ED8D473C8A01}" destId="{4FBE6BB0-E457-4870-8918-0DE11CB6CEC6}" srcOrd="2" destOrd="0" presId="urn:microsoft.com/office/officeart/2008/layout/AlternatingHexagons"/>
    <dgm:cxn modelId="{2B64E38A-1777-4C7F-92BA-E771FA5F6ABD}" type="presParOf" srcId="{FF84DFF3-7051-4C40-B4D5-ED8D473C8A01}" destId="{8B753759-C4FA-4F5E-874D-366C76DFC2EE}" srcOrd="3" destOrd="0" presId="urn:microsoft.com/office/officeart/2008/layout/AlternatingHexagons"/>
    <dgm:cxn modelId="{0D6DC724-50B3-48EB-B7CA-3B8FB70B1031}" type="presParOf" srcId="{FF84DFF3-7051-4C40-B4D5-ED8D473C8A01}" destId="{A2324022-1D1C-48D6-B917-F93299D516CE}" srcOrd="4" destOrd="0" presId="urn:microsoft.com/office/officeart/2008/layout/AlternatingHexagons"/>
    <dgm:cxn modelId="{C0B0B4BA-758A-4534-937C-6843B60672A7}" type="presParOf" srcId="{66A3CB3F-0EDD-404E-8135-89CB01A4E4B0}" destId="{F283F57C-D07D-450D-B51C-C2A52606A4B9}" srcOrd="1" destOrd="0" presId="urn:microsoft.com/office/officeart/2008/layout/AlternatingHexagons"/>
    <dgm:cxn modelId="{C673B65D-5443-4AFD-BA80-2F5D4DDBF8D8}" type="presParOf" srcId="{66A3CB3F-0EDD-404E-8135-89CB01A4E4B0}" destId="{779F6233-0406-4383-ABAB-D666DDB4BC96}" srcOrd="2" destOrd="0" presId="urn:microsoft.com/office/officeart/2008/layout/AlternatingHexagons"/>
    <dgm:cxn modelId="{CF05E1B7-C76D-4FFC-A027-6548CCC58E3F}" type="presParOf" srcId="{779F6233-0406-4383-ABAB-D666DDB4BC96}" destId="{CA94184E-C84E-4C4F-BF18-3E565124461A}" srcOrd="0" destOrd="0" presId="urn:microsoft.com/office/officeart/2008/layout/AlternatingHexagons"/>
    <dgm:cxn modelId="{87F265CD-14C1-4D4C-A0E4-6C75230292C7}" type="presParOf" srcId="{779F6233-0406-4383-ABAB-D666DDB4BC96}" destId="{38771004-916A-4026-8A2A-A4AF2C17E182}" srcOrd="1" destOrd="0" presId="urn:microsoft.com/office/officeart/2008/layout/AlternatingHexagons"/>
    <dgm:cxn modelId="{1627F131-A65D-4DA9-B51C-F426A87110DD}" type="presParOf" srcId="{779F6233-0406-4383-ABAB-D666DDB4BC96}" destId="{45AD550E-6E75-4C61-971E-803DFF16338D}" srcOrd="2" destOrd="0" presId="urn:microsoft.com/office/officeart/2008/layout/AlternatingHexagons"/>
    <dgm:cxn modelId="{FD3786BA-D013-4784-B085-592523F73D45}" type="presParOf" srcId="{779F6233-0406-4383-ABAB-D666DDB4BC96}" destId="{D304D77E-CA23-4C33-8EAC-AB04D7FA97C2}" srcOrd="3" destOrd="0" presId="urn:microsoft.com/office/officeart/2008/layout/AlternatingHexagons"/>
    <dgm:cxn modelId="{8B9FBEDC-6BF8-4329-8FC6-3F63C5FAC604}" type="presParOf" srcId="{779F6233-0406-4383-ABAB-D666DDB4BC96}" destId="{D251CB82-C5E2-49E0-9435-7CE2DCA29DFA}" srcOrd="4" destOrd="0" presId="urn:microsoft.com/office/officeart/2008/layout/AlternatingHexagons"/>
    <dgm:cxn modelId="{16F4E6C9-983A-431E-B479-BBA1666A2E44}" type="presParOf" srcId="{66A3CB3F-0EDD-404E-8135-89CB01A4E4B0}" destId="{BDD435EC-BBB1-4D4C-AA56-E38D91843B2E}" srcOrd="3" destOrd="0" presId="urn:microsoft.com/office/officeart/2008/layout/AlternatingHexagons"/>
    <dgm:cxn modelId="{5EC85682-1DC3-4377-BFA3-9CAB60467A7B}" type="presParOf" srcId="{66A3CB3F-0EDD-404E-8135-89CB01A4E4B0}" destId="{27809CE2-C221-4C36-A5E0-F67FE16BA46C}" srcOrd="4" destOrd="0" presId="urn:microsoft.com/office/officeart/2008/layout/AlternatingHexagons"/>
    <dgm:cxn modelId="{741AEA52-1D13-4615-9084-B9DF4BE1B1EF}" type="presParOf" srcId="{27809CE2-C221-4C36-A5E0-F67FE16BA46C}" destId="{400B7FFB-CABB-4B70-9E8D-80C31683D963}" srcOrd="0" destOrd="0" presId="urn:microsoft.com/office/officeart/2008/layout/AlternatingHexagons"/>
    <dgm:cxn modelId="{E447867D-7257-47F8-B6F9-9A1A2E4D4A64}" type="presParOf" srcId="{27809CE2-C221-4C36-A5E0-F67FE16BA46C}" destId="{65E27A2D-88A8-432A-9FD4-A0350CBB3857}" srcOrd="1" destOrd="0" presId="urn:microsoft.com/office/officeart/2008/layout/AlternatingHexagons"/>
    <dgm:cxn modelId="{646D6A9A-D5BB-49E4-89F1-B80AB6E4A41F}" type="presParOf" srcId="{27809CE2-C221-4C36-A5E0-F67FE16BA46C}" destId="{B54CC252-077B-4209-98FC-797C6A1A0CD7}" srcOrd="2" destOrd="0" presId="urn:microsoft.com/office/officeart/2008/layout/AlternatingHexagons"/>
    <dgm:cxn modelId="{8C9A337A-EEF3-4B9D-82D7-619F318D79EF}" type="presParOf" srcId="{27809CE2-C221-4C36-A5E0-F67FE16BA46C}" destId="{84CA802A-5A90-4791-9547-87A817718E85}" srcOrd="3" destOrd="0" presId="urn:microsoft.com/office/officeart/2008/layout/AlternatingHexagons"/>
    <dgm:cxn modelId="{89FBB5C0-3BAA-4AEC-B145-4502A14A0A33}" type="presParOf" srcId="{27809CE2-C221-4C36-A5E0-F67FE16BA46C}" destId="{FC7DFF4B-7B43-4D6B-B740-2FF0109F2018}"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60ED7DB-7C01-497D-A6ED-35BB579350B2}"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39EE9CF1-9A2A-4639-8CE2-DAE4A05612C9}">
      <dgm:prSet/>
      <dgm:spPr/>
      <dgm:t>
        <a:bodyPr/>
        <a:lstStyle/>
        <a:p>
          <a:pPr>
            <a:lnSpc>
              <a:spcPct val="100000"/>
            </a:lnSpc>
          </a:pPr>
          <a:r>
            <a:rPr lang="it-IT"/>
            <a:t>Sono un tipo particolare di Dependency Property</a:t>
          </a:r>
          <a:endParaRPr lang="en-US"/>
        </a:p>
      </dgm:t>
    </dgm:pt>
    <dgm:pt modelId="{48C97A0A-ED9C-477B-A026-0123C5FD16BF}" type="parTrans" cxnId="{DF6CEAA4-7B33-47C2-B423-667C92328B53}">
      <dgm:prSet/>
      <dgm:spPr/>
      <dgm:t>
        <a:bodyPr/>
        <a:lstStyle/>
        <a:p>
          <a:endParaRPr lang="en-US"/>
        </a:p>
      </dgm:t>
    </dgm:pt>
    <dgm:pt modelId="{A4BB7C97-7C7F-417F-85EE-A9BD51B693DC}" type="sibTrans" cxnId="{DF6CEAA4-7B33-47C2-B423-667C92328B53}">
      <dgm:prSet/>
      <dgm:spPr/>
      <dgm:t>
        <a:bodyPr/>
        <a:lstStyle/>
        <a:p>
          <a:endParaRPr lang="en-US"/>
        </a:p>
      </dgm:t>
    </dgm:pt>
    <dgm:pt modelId="{7DD0CBDE-03BB-4C6F-9F4A-B99FDF9DA566}">
      <dgm:prSet/>
      <dgm:spPr/>
      <dgm:t>
        <a:bodyPr/>
        <a:lstStyle/>
        <a:p>
          <a:pPr>
            <a:lnSpc>
              <a:spcPct val="100000"/>
            </a:lnSpc>
          </a:pPr>
          <a:r>
            <a:rPr lang="it-IT" dirty="0"/>
            <a:t>Un buon esempio di questo concetto l’avete usato nei controlli contenitori</a:t>
          </a:r>
          <a:endParaRPr lang="en-US" dirty="0"/>
        </a:p>
      </dgm:t>
    </dgm:pt>
    <dgm:pt modelId="{F744310E-E133-444E-8891-041D7EE57AEB}" type="parTrans" cxnId="{FF008A30-6EF6-4305-9A6A-785028A2A330}">
      <dgm:prSet/>
      <dgm:spPr/>
      <dgm:t>
        <a:bodyPr/>
        <a:lstStyle/>
        <a:p>
          <a:endParaRPr lang="en-US"/>
        </a:p>
      </dgm:t>
    </dgm:pt>
    <dgm:pt modelId="{72FB8BA2-8605-4602-AE61-B9EC292A9FC0}" type="sibTrans" cxnId="{FF008A30-6EF6-4305-9A6A-785028A2A330}">
      <dgm:prSet/>
      <dgm:spPr/>
      <dgm:t>
        <a:bodyPr/>
        <a:lstStyle/>
        <a:p>
          <a:endParaRPr lang="en-US"/>
        </a:p>
      </dgm:t>
    </dgm:pt>
    <dgm:pt modelId="{A3B86518-87A0-4ECA-9AF0-478980906CCB}">
      <dgm:prSet/>
      <dgm:spPr/>
      <dgm:t>
        <a:bodyPr/>
        <a:lstStyle/>
        <a:p>
          <a:pPr>
            <a:lnSpc>
              <a:spcPct val="100000"/>
            </a:lnSpc>
          </a:pPr>
          <a:r>
            <a:rPr lang="it-IT" dirty="0"/>
            <a:t>Spesso vengono utilizzate per definire un particolare comportamento senza legarsi al code-</a:t>
          </a:r>
          <a:r>
            <a:rPr lang="it-IT" dirty="0" err="1"/>
            <a:t>behind</a:t>
          </a:r>
          <a:r>
            <a:rPr lang="it-IT" dirty="0"/>
            <a:t> di uno specifico </a:t>
          </a:r>
          <a:r>
            <a:rPr lang="it-IT" dirty="0" err="1"/>
            <a:t>UserControl</a:t>
          </a:r>
          <a:r>
            <a:rPr lang="it-IT" dirty="0"/>
            <a:t> </a:t>
          </a:r>
          <a:endParaRPr lang="en-US" dirty="0"/>
        </a:p>
      </dgm:t>
    </dgm:pt>
    <dgm:pt modelId="{BDA69142-EDDA-4859-A634-6AD9B055ACEE}" type="parTrans" cxnId="{AA2B138A-91AD-4AD5-9F7E-634B22CBCEF1}">
      <dgm:prSet/>
      <dgm:spPr/>
      <dgm:t>
        <a:bodyPr/>
        <a:lstStyle/>
        <a:p>
          <a:endParaRPr lang="en-US"/>
        </a:p>
      </dgm:t>
    </dgm:pt>
    <dgm:pt modelId="{3F4F7164-76B3-42F9-9AF0-855D8C9CF00C}" type="sibTrans" cxnId="{AA2B138A-91AD-4AD5-9F7E-634B22CBCEF1}">
      <dgm:prSet/>
      <dgm:spPr/>
      <dgm:t>
        <a:bodyPr/>
        <a:lstStyle/>
        <a:p>
          <a:endParaRPr lang="en-US"/>
        </a:p>
      </dgm:t>
    </dgm:pt>
    <dgm:pt modelId="{8070B67D-593D-48A4-BB99-134CEB9C0058}">
      <dgm:prSet/>
      <dgm:spPr/>
      <dgm:t>
        <a:bodyPr/>
        <a:lstStyle/>
        <a:p>
          <a:pPr>
            <a:lnSpc>
              <a:spcPct val="100000"/>
            </a:lnSpc>
          </a:pPr>
          <a:r>
            <a:rPr lang="it-IT" b="0" i="0" dirty="0"/>
            <a:t>Una delle finalità è consentire a diversi elementi figlio di specificare valori univoci di una proprietà effettivamente definita in un elemento padre.</a:t>
          </a:r>
          <a:endParaRPr lang="en-US" dirty="0"/>
        </a:p>
      </dgm:t>
    </dgm:pt>
    <dgm:pt modelId="{7D2EC097-ACB0-4DB0-8F66-0E32975096A8}" type="parTrans" cxnId="{9C1EFD00-4942-49C9-8EA9-72B1B549C0C6}">
      <dgm:prSet/>
      <dgm:spPr/>
      <dgm:t>
        <a:bodyPr/>
        <a:lstStyle/>
        <a:p>
          <a:endParaRPr lang="it-IT"/>
        </a:p>
      </dgm:t>
    </dgm:pt>
    <dgm:pt modelId="{C6647F9C-D271-45AA-B68B-0E9A83DC5C94}" type="sibTrans" cxnId="{9C1EFD00-4942-49C9-8EA9-72B1B549C0C6}">
      <dgm:prSet/>
      <dgm:spPr/>
      <dgm:t>
        <a:bodyPr/>
        <a:lstStyle/>
        <a:p>
          <a:endParaRPr lang="it-IT"/>
        </a:p>
      </dgm:t>
    </dgm:pt>
    <dgm:pt modelId="{F6404643-0FC8-44B7-9BA3-74F60AC545E8}" type="pres">
      <dgm:prSet presAssocID="{460ED7DB-7C01-497D-A6ED-35BB579350B2}" presName="root" presStyleCnt="0">
        <dgm:presLayoutVars>
          <dgm:dir/>
          <dgm:resizeHandles val="exact"/>
        </dgm:presLayoutVars>
      </dgm:prSet>
      <dgm:spPr/>
    </dgm:pt>
    <dgm:pt modelId="{634C8E96-5DFF-4B76-A121-E9177A0AE753}" type="pres">
      <dgm:prSet presAssocID="{39EE9CF1-9A2A-4639-8CE2-DAE4A05612C9}" presName="compNode" presStyleCnt="0"/>
      <dgm:spPr/>
    </dgm:pt>
    <dgm:pt modelId="{D9573ED8-DC00-41D8-96A4-363E2766670A}" type="pres">
      <dgm:prSet presAssocID="{39EE9CF1-9A2A-4639-8CE2-DAE4A05612C9}" presName="bgRect" presStyleLbl="bgShp" presStyleIdx="0" presStyleCnt="4"/>
      <dgm:spPr/>
    </dgm:pt>
    <dgm:pt modelId="{B306743C-4794-412B-9213-0383BE5DB402}" type="pres">
      <dgm:prSet presAssocID="{39EE9CF1-9A2A-4639-8CE2-DAE4A05612C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4C8CBF68-29C1-4E42-83D1-126CBCAFD6DF}" type="pres">
      <dgm:prSet presAssocID="{39EE9CF1-9A2A-4639-8CE2-DAE4A05612C9}" presName="spaceRect" presStyleCnt="0"/>
      <dgm:spPr/>
    </dgm:pt>
    <dgm:pt modelId="{8543A5F2-3D98-4108-966C-E45AB7C88D18}" type="pres">
      <dgm:prSet presAssocID="{39EE9CF1-9A2A-4639-8CE2-DAE4A05612C9}" presName="parTx" presStyleLbl="revTx" presStyleIdx="0" presStyleCnt="4">
        <dgm:presLayoutVars>
          <dgm:chMax val="0"/>
          <dgm:chPref val="0"/>
        </dgm:presLayoutVars>
      </dgm:prSet>
      <dgm:spPr/>
    </dgm:pt>
    <dgm:pt modelId="{C533F596-788A-48E6-B194-D93F73A7764A}" type="pres">
      <dgm:prSet presAssocID="{A4BB7C97-7C7F-417F-85EE-A9BD51B693DC}" presName="sibTrans" presStyleCnt="0"/>
      <dgm:spPr/>
    </dgm:pt>
    <dgm:pt modelId="{95093C0F-78E2-4DDF-959F-530F735860BB}" type="pres">
      <dgm:prSet presAssocID="{8070B67D-593D-48A4-BB99-134CEB9C0058}" presName="compNode" presStyleCnt="0"/>
      <dgm:spPr/>
    </dgm:pt>
    <dgm:pt modelId="{83D25F15-DD6F-4955-ABF6-B5A4CE9BF3B2}" type="pres">
      <dgm:prSet presAssocID="{8070B67D-593D-48A4-BB99-134CEB9C0058}" presName="bgRect" presStyleLbl="bgShp" presStyleIdx="1" presStyleCnt="4"/>
      <dgm:spPr/>
    </dgm:pt>
    <dgm:pt modelId="{D8DF8A20-8849-4435-80A2-96F300EC33C8}" type="pres">
      <dgm:prSet presAssocID="{8070B67D-593D-48A4-BB99-134CEB9C0058}" presName="iconRect" presStyleLbl="node1" presStyleIdx="1" presStyleCnt="4"/>
      <dgm:spPr/>
    </dgm:pt>
    <dgm:pt modelId="{30A31889-C6D8-4243-A715-906C1E9F96AA}" type="pres">
      <dgm:prSet presAssocID="{8070B67D-593D-48A4-BB99-134CEB9C0058}" presName="spaceRect" presStyleCnt="0"/>
      <dgm:spPr/>
    </dgm:pt>
    <dgm:pt modelId="{E82798E2-A6C9-4974-BB14-82900543B80E}" type="pres">
      <dgm:prSet presAssocID="{8070B67D-593D-48A4-BB99-134CEB9C0058}" presName="parTx" presStyleLbl="revTx" presStyleIdx="1" presStyleCnt="4">
        <dgm:presLayoutVars>
          <dgm:chMax val="0"/>
          <dgm:chPref val="0"/>
        </dgm:presLayoutVars>
      </dgm:prSet>
      <dgm:spPr/>
    </dgm:pt>
    <dgm:pt modelId="{2E821984-4682-4145-B688-B5F1F676D1CA}" type="pres">
      <dgm:prSet presAssocID="{C6647F9C-D271-45AA-B68B-0E9A83DC5C94}" presName="sibTrans" presStyleCnt="0"/>
      <dgm:spPr/>
    </dgm:pt>
    <dgm:pt modelId="{78A295BC-EFBE-4FA6-9FAA-1EE890A4ED89}" type="pres">
      <dgm:prSet presAssocID="{7DD0CBDE-03BB-4C6F-9F4A-B99FDF9DA566}" presName="compNode" presStyleCnt="0"/>
      <dgm:spPr/>
    </dgm:pt>
    <dgm:pt modelId="{CC176952-ED96-428E-A409-C3F0A1CFED80}" type="pres">
      <dgm:prSet presAssocID="{7DD0CBDE-03BB-4C6F-9F4A-B99FDF9DA566}" presName="bgRect" presStyleLbl="bgShp" presStyleIdx="2" presStyleCnt="4"/>
      <dgm:spPr/>
    </dgm:pt>
    <dgm:pt modelId="{61D3095A-E7DE-4BF5-8B36-86343A3305F1}" type="pres">
      <dgm:prSet presAssocID="{7DD0CBDE-03BB-4C6F-9F4A-B99FDF9DA566}" presName="iconRect" presStyleLbl="node1" presStyleIdx="2"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dvertising"/>
        </a:ext>
      </dgm:extLst>
    </dgm:pt>
    <dgm:pt modelId="{55D0ED9D-90FF-4E72-A5C4-A35866F70060}" type="pres">
      <dgm:prSet presAssocID="{7DD0CBDE-03BB-4C6F-9F4A-B99FDF9DA566}" presName="spaceRect" presStyleCnt="0"/>
      <dgm:spPr/>
    </dgm:pt>
    <dgm:pt modelId="{B6422DBB-1D4C-4225-A40B-0B3D4D94FB4B}" type="pres">
      <dgm:prSet presAssocID="{7DD0CBDE-03BB-4C6F-9F4A-B99FDF9DA566}" presName="parTx" presStyleLbl="revTx" presStyleIdx="2" presStyleCnt="4">
        <dgm:presLayoutVars>
          <dgm:chMax val="0"/>
          <dgm:chPref val="0"/>
        </dgm:presLayoutVars>
      </dgm:prSet>
      <dgm:spPr/>
    </dgm:pt>
    <dgm:pt modelId="{BC9A51A7-EE5E-4D41-A415-245A888E1098}" type="pres">
      <dgm:prSet presAssocID="{72FB8BA2-8605-4602-AE61-B9EC292A9FC0}" presName="sibTrans" presStyleCnt="0"/>
      <dgm:spPr/>
    </dgm:pt>
    <dgm:pt modelId="{BEBF4CCF-3FEA-484A-8EA8-DB71DBD82DB6}" type="pres">
      <dgm:prSet presAssocID="{A3B86518-87A0-4ECA-9AF0-478980906CCB}" presName="compNode" presStyleCnt="0"/>
      <dgm:spPr/>
    </dgm:pt>
    <dgm:pt modelId="{2AE317DF-2628-497D-8586-14E353EDAD65}" type="pres">
      <dgm:prSet presAssocID="{A3B86518-87A0-4ECA-9AF0-478980906CCB}" presName="bgRect" presStyleLbl="bgShp" presStyleIdx="3" presStyleCnt="4"/>
      <dgm:spPr/>
    </dgm:pt>
    <dgm:pt modelId="{9D193109-3941-4617-B439-D7C9CFA47DA6}" type="pres">
      <dgm:prSet presAssocID="{A3B86518-87A0-4ECA-9AF0-478980906CCB}" presName="iconRect" presStyleLbl="node1" presStyleIdx="3"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3D2C0E08-5FAB-45A4-8B72-7DAB33ACFA8C}" type="pres">
      <dgm:prSet presAssocID="{A3B86518-87A0-4ECA-9AF0-478980906CCB}" presName="spaceRect" presStyleCnt="0"/>
      <dgm:spPr/>
    </dgm:pt>
    <dgm:pt modelId="{183E0F77-FAB0-4B66-8C7B-567250561694}" type="pres">
      <dgm:prSet presAssocID="{A3B86518-87A0-4ECA-9AF0-478980906CCB}" presName="parTx" presStyleLbl="revTx" presStyleIdx="3" presStyleCnt="4">
        <dgm:presLayoutVars>
          <dgm:chMax val="0"/>
          <dgm:chPref val="0"/>
        </dgm:presLayoutVars>
      </dgm:prSet>
      <dgm:spPr/>
    </dgm:pt>
  </dgm:ptLst>
  <dgm:cxnLst>
    <dgm:cxn modelId="{9C1EFD00-4942-49C9-8EA9-72B1B549C0C6}" srcId="{460ED7DB-7C01-497D-A6ED-35BB579350B2}" destId="{8070B67D-593D-48A4-BB99-134CEB9C0058}" srcOrd="1" destOrd="0" parTransId="{7D2EC097-ACB0-4DB0-8F66-0E32975096A8}" sibTransId="{C6647F9C-D271-45AA-B68B-0E9A83DC5C94}"/>
    <dgm:cxn modelId="{9494F912-C9CC-4CAA-A0C5-AEBAC63AFB28}" type="presOf" srcId="{7DD0CBDE-03BB-4C6F-9F4A-B99FDF9DA566}" destId="{B6422DBB-1D4C-4225-A40B-0B3D4D94FB4B}" srcOrd="0" destOrd="0" presId="urn:microsoft.com/office/officeart/2018/2/layout/IconVerticalSolidList"/>
    <dgm:cxn modelId="{3F7B3B2C-6172-4F45-ADEA-279E576FFD39}" type="presOf" srcId="{A3B86518-87A0-4ECA-9AF0-478980906CCB}" destId="{183E0F77-FAB0-4B66-8C7B-567250561694}" srcOrd="0" destOrd="0" presId="urn:microsoft.com/office/officeart/2018/2/layout/IconVerticalSolidList"/>
    <dgm:cxn modelId="{FF008A30-6EF6-4305-9A6A-785028A2A330}" srcId="{460ED7DB-7C01-497D-A6ED-35BB579350B2}" destId="{7DD0CBDE-03BB-4C6F-9F4A-B99FDF9DA566}" srcOrd="2" destOrd="0" parTransId="{F744310E-E133-444E-8891-041D7EE57AEB}" sibTransId="{72FB8BA2-8605-4602-AE61-B9EC292A9FC0}"/>
    <dgm:cxn modelId="{99761933-AEAB-4768-9543-48E1DAF85642}" type="presOf" srcId="{460ED7DB-7C01-497D-A6ED-35BB579350B2}" destId="{F6404643-0FC8-44B7-9BA3-74F60AC545E8}" srcOrd="0" destOrd="0" presId="urn:microsoft.com/office/officeart/2018/2/layout/IconVerticalSolidList"/>
    <dgm:cxn modelId="{2C225079-A28F-4378-938E-C22C42C06744}" type="presOf" srcId="{8070B67D-593D-48A4-BB99-134CEB9C0058}" destId="{E82798E2-A6C9-4974-BB14-82900543B80E}" srcOrd="0" destOrd="0" presId="urn:microsoft.com/office/officeart/2018/2/layout/IconVerticalSolidList"/>
    <dgm:cxn modelId="{96CAA882-FA13-44B7-B9B3-1079E446F83C}" type="presOf" srcId="{39EE9CF1-9A2A-4639-8CE2-DAE4A05612C9}" destId="{8543A5F2-3D98-4108-966C-E45AB7C88D18}" srcOrd="0" destOrd="0" presId="urn:microsoft.com/office/officeart/2018/2/layout/IconVerticalSolidList"/>
    <dgm:cxn modelId="{AA2B138A-91AD-4AD5-9F7E-634B22CBCEF1}" srcId="{460ED7DB-7C01-497D-A6ED-35BB579350B2}" destId="{A3B86518-87A0-4ECA-9AF0-478980906CCB}" srcOrd="3" destOrd="0" parTransId="{BDA69142-EDDA-4859-A634-6AD9B055ACEE}" sibTransId="{3F4F7164-76B3-42F9-9AF0-855D8C9CF00C}"/>
    <dgm:cxn modelId="{DF6CEAA4-7B33-47C2-B423-667C92328B53}" srcId="{460ED7DB-7C01-497D-A6ED-35BB579350B2}" destId="{39EE9CF1-9A2A-4639-8CE2-DAE4A05612C9}" srcOrd="0" destOrd="0" parTransId="{48C97A0A-ED9C-477B-A026-0123C5FD16BF}" sibTransId="{A4BB7C97-7C7F-417F-85EE-A9BD51B693DC}"/>
    <dgm:cxn modelId="{94CD976E-E894-48EB-8924-E7CAD8A39A24}" type="presParOf" srcId="{F6404643-0FC8-44B7-9BA3-74F60AC545E8}" destId="{634C8E96-5DFF-4B76-A121-E9177A0AE753}" srcOrd="0" destOrd="0" presId="urn:microsoft.com/office/officeart/2018/2/layout/IconVerticalSolidList"/>
    <dgm:cxn modelId="{AF52C0E8-7923-4EE3-BD85-2C594FFDEF00}" type="presParOf" srcId="{634C8E96-5DFF-4B76-A121-E9177A0AE753}" destId="{D9573ED8-DC00-41D8-96A4-363E2766670A}" srcOrd="0" destOrd="0" presId="urn:microsoft.com/office/officeart/2018/2/layout/IconVerticalSolidList"/>
    <dgm:cxn modelId="{74E6544B-14BB-4896-9DDE-2C3B4DBDAE5F}" type="presParOf" srcId="{634C8E96-5DFF-4B76-A121-E9177A0AE753}" destId="{B306743C-4794-412B-9213-0383BE5DB402}" srcOrd="1" destOrd="0" presId="urn:microsoft.com/office/officeart/2018/2/layout/IconVerticalSolidList"/>
    <dgm:cxn modelId="{2863DE3D-F59D-46AE-9795-5E3860990F32}" type="presParOf" srcId="{634C8E96-5DFF-4B76-A121-E9177A0AE753}" destId="{4C8CBF68-29C1-4E42-83D1-126CBCAFD6DF}" srcOrd="2" destOrd="0" presId="urn:microsoft.com/office/officeart/2018/2/layout/IconVerticalSolidList"/>
    <dgm:cxn modelId="{5ECBC6CB-2B44-4748-AC65-62C0CDF583CF}" type="presParOf" srcId="{634C8E96-5DFF-4B76-A121-E9177A0AE753}" destId="{8543A5F2-3D98-4108-966C-E45AB7C88D18}" srcOrd="3" destOrd="0" presId="urn:microsoft.com/office/officeart/2018/2/layout/IconVerticalSolidList"/>
    <dgm:cxn modelId="{73C2446C-7106-42F3-891A-87A0EDA46102}" type="presParOf" srcId="{F6404643-0FC8-44B7-9BA3-74F60AC545E8}" destId="{C533F596-788A-48E6-B194-D93F73A7764A}" srcOrd="1" destOrd="0" presId="urn:microsoft.com/office/officeart/2018/2/layout/IconVerticalSolidList"/>
    <dgm:cxn modelId="{35221AC5-8ED2-4D6E-8048-B4D97991AFEE}" type="presParOf" srcId="{F6404643-0FC8-44B7-9BA3-74F60AC545E8}" destId="{95093C0F-78E2-4DDF-959F-530F735860BB}" srcOrd="2" destOrd="0" presId="urn:microsoft.com/office/officeart/2018/2/layout/IconVerticalSolidList"/>
    <dgm:cxn modelId="{9EF2BFCD-FC59-422C-8817-AD39B19686A2}" type="presParOf" srcId="{95093C0F-78E2-4DDF-959F-530F735860BB}" destId="{83D25F15-DD6F-4955-ABF6-B5A4CE9BF3B2}" srcOrd="0" destOrd="0" presId="urn:microsoft.com/office/officeart/2018/2/layout/IconVerticalSolidList"/>
    <dgm:cxn modelId="{07C164BA-4749-4EE7-82B4-181DA6AD6B84}" type="presParOf" srcId="{95093C0F-78E2-4DDF-959F-530F735860BB}" destId="{D8DF8A20-8849-4435-80A2-96F300EC33C8}" srcOrd="1" destOrd="0" presId="urn:microsoft.com/office/officeart/2018/2/layout/IconVerticalSolidList"/>
    <dgm:cxn modelId="{BF4450E5-DD9A-400B-986D-05451BF80822}" type="presParOf" srcId="{95093C0F-78E2-4DDF-959F-530F735860BB}" destId="{30A31889-C6D8-4243-A715-906C1E9F96AA}" srcOrd="2" destOrd="0" presId="urn:microsoft.com/office/officeart/2018/2/layout/IconVerticalSolidList"/>
    <dgm:cxn modelId="{DB3298BC-3783-4499-952C-3D03C4741C90}" type="presParOf" srcId="{95093C0F-78E2-4DDF-959F-530F735860BB}" destId="{E82798E2-A6C9-4974-BB14-82900543B80E}" srcOrd="3" destOrd="0" presId="urn:microsoft.com/office/officeart/2018/2/layout/IconVerticalSolidList"/>
    <dgm:cxn modelId="{09B8CCC5-F7F8-4E42-A9F3-C084AA876311}" type="presParOf" srcId="{F6404643-0FC8-44B7-9BA3-74F60AC545E8}" destId="{2E821984-4682-4145-B688-B5F1F676D1CA}" srcOrd="3" destOrd="0" presId="urn:microsoft.com/office/officeart/2018/2/layout/IconVerticalSolidList"/>
    <dgm:cxn modelId="{6F23631D-D7A7-4C55-B69D-3B34FAF15186}" type="presParOf" srcId="{F6404643-0FC8-44B7-9BA3-74F60AC545E8}" destId="{78A295BC-EFBE-4FA6-9FAA-1EE890A4ED89}" srcOrd="4" destOrd="0" presId="urn:microsoft.com/office/officeart/2018/2/layout/IconVerticalSolidList"/>
    <dgm:cxn modelId="{636D6531-00F4-44D0-81F3-A768813E9DE8}" type="presParOf" srcId="{78A295BC-EFBE-4FA6-9FAA-1EE890A4ED89}" destId="{CC176952-ED96-428E-A409-C3F0A1CFED80}" srcOrd="0" destOrd="0" presId="urn:microsoft.com/office/officeart/2018/2/layout/IconVerticalSolidList"/>
    <dgm:cxn modelId="{718D1E29-D3EA-479F-98C9-C370D1A740AF}" type="presParOf" srcId="{78A295BC-EFBE-4FA6-9FAA-1EE890A4ED89}" destId="{61D3095A-E7DE-4BF5-8B36-86343A3305F1}" srcOrd="1" destOrd="0" presId="urn:microsoft.com/office/officeart/2018/2/layout/IconVerticalSolidList"/>
    <dgm:cxn modelId="{47D579DB-BACB-4E92-9DB1-E35BA427D297}" type="presParOf" srcId="{78A295BC-EFBE-4FA6-9FAA-1EE890A4ED89}" destId="{55D0ED9D-90FF-4E72-A5C4-A35866F70060}" srcOrd="2" destOrd="0" presId="urn:microsoft.com/office/officeart/2018/2/layout/IconVerticalSolidList"/>
    <dgm:cxn modelId="{E2EE3F84-A5CE-4D55-8A96-4EE0289B1DFB}" type="presParOf" srcId="{78A295BC-EFBE-4FA6-9FAA-1EE890A4ED89}" destId="{B6422DBB-1D4C-4225-A40B-0B3D4D94FB4B}" srcOrd="3" destOrd="0" presId="urn:microsoft.com/office/officeart/2018/2/layout/IconVerticalSolidList"/>
    <dgm:cxn modelId="{EEAE0CC3-BDC1-49AF-91CA-416E491EA798}" type="presParOf" srcId="{F6404643-0FC8-44B7-9BA3-74F60AC545E8}" destId="{BC9A51A7-EE5E-4D41-A415-245A888E1098}" srcOrd="5" destOrd="0" presId="urn:microsoft.com/office/officeart/2018/2/layout/IconVerticalSolidList"/>
    <dgm:cxn modelId="{34A2181B-D966-4F2E-BEA1-AF66893AEF12}" type="presParOf" srcId="{F6404643-0FC8-44B7-9BA3-74F60AC545E8}" destId="{BEBF4CCF-3FEA-484A-8EA8-DB71DBD82DB6}" srcOrd="6" destOrd="0" presId="urn:microsoft.com/office/officeart/2018/2/layout/IconVerticalSolidList"/>
    <dgm:cxn modelId="{6E8DC9C8-7398-4389-9A79-BCF35721FEA9}" type="presParOf" srcId="{BEBF4CCF-3FEA-484A-8EA8-DB71DBD82DB6}" destId="{2AE317DF-2628-497D-8586-14E353EDAD65}" srcOrd="0" destOrd="0" presId="urn:microsoft.com/office/officeart/2018/2/layout/IconVerticalSolidList"/>
    <dgm:cxn modelId="{35878852-A660-49AA-93DF-F549577AC43E}" type="presParOf" srcId="{BEBF4CCF-3FEA-484A-8EA8-DB71DBD82DB6}" destId="{9D193109-3941-4617-B439-D7C9CFA47DA6}" srcOrd="1" destOrd="0" presId="urn:microsoft.com/office/officeart/2018/2/layout/IconVerticalSolidList"/>
    <dgm:cxn modelId="{6F88662C-63E5-4210-A2AB-F0220999DDD8}" type="presParOf" srcId="{BEBF4CCF-3FEA-484A-8EA8-DB71DBD82DB6}" destId="{3D2C0E08-5FAB-45A4-8B72-7DAB33ACFA8C}" srcOrd="2" destOrd="0" presId="urn:microsoft.com/office/officeart/2018/2/layout/IconVerticalSolidList"/>
    <dgm:cxn modelId="{EA68CC37-EFCD-4C8B-B69E-C406FC9105FB}" type="presParOf" srcId="{BEBF4CCF-3FEA-484A-8EA8-DB71DBD82DB6}" destId="{183E0F77-FAB0-4B66-8C7B-56725056169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438D69B-15B9-4D17-8AEC-697CA90DFB4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DC172A1-9895-426F-9BE0-7643C9911800}">
      <dgm:prSet/>
      <dgm:spPr/>
      <dgm:t>
        <a:bodyPr/>
        <a:lstStyle/>
        <a:p>
          <a:pPr>
            <a:lnSpc>
              <a:spcPct val="100000"/>
            </a:lnSpc>
          </a:pPr>
          <a:r>
            <a:rPr lang="it-IT"/>
            <a:t>localmente per un controllo</a:t>
          </a:r>
          <a:endParaRPr lang="en-US"/>
        </a:p>
      </dgm:t>
    </dgm:pt>
    <dgm:pt modelId="{4AB0CEE7-D511-4083-843D-87AAC3A7688C}" type="parTrans" cxnId="{2DF9D2EA-F74B-4A7D-86C9-B9816F61067A}">
      <dgm:prSet/>
      <dgm:spPr/>
      <dgm:t>
        <a:bodyPr/>
        <a:lstStyle/>
        <a:p>
          <a:endParaRPr lang="en-US"/>
        </a:p>
      </dgm:t>
    </dgm:pt>
    <dgm:pt modelId="{21E9C33B-2A1E-41A1-9D99-6A576069BFF8}" type="sibTrans" cxnId="{2DF9D2EA-F74B-4A7D-86C9-B9816F61067A}">
      <dgm:prSet/>
      <dgm:spPr/>
      <dgm:t>
        <a:bodyPr/>
        <a:lstStyle/>
        <a:p>
          <a:endParaRPr lang="en-US"/>
        </a:p>
      </dgm:t>
    </dgm:pt>
    <dgm:pt modelId="{93A04DD7-F1CC-4972-8877-67BB861D0134}">
      <dgm:prSet/>
      <dgm:spPr/>
      <dgm:t>
        <a:bodyPr/>
        <a:lstStyle/>
        <a:p>
          <a:pPr>
            <a:lnSpc>
              <a:spcPct val="100000"/>
            </a:lnSpc>
          </a:pPr>
          <a:r>
            <a:rPr lang="it-IT"/>
            <a:t>localmente per l'intera finestra</a:t>
          </a:r>
          <a:endParaRPr lang="en-US"/>
        </a:p>
      </dgm:t>
    </dgm:pt>
    <dgm:pt modelId="{18D84548-A89F-4D74-98AC-D01DC3287763}" type="parTrans" cxnId="{E462302C-CB4A-4BE9-A9D5-E512ADF25A29}">
      <dgm:prSet/>
      <dgm:spPr/>
      <dgm:t>
        <a:bodyPr/>
        <a:lstStyle/>
        <a:p>
          <a:endParaRPr lang="en-US"/>
        </a:p>
      </dgm:t>
    </dgm:pt>
    <dgm:pt modelId="{4617B129-BC31-4B9B-AF7E-804E2FD34AF0}" type="sibTrans" cxnId="{E462302C-CB4A-4BE9-A9D5-E512ADF25A29}">
      <dgm:prSet/>
      <dgm:spPr/>
      <dgm:t>
        <a:bodyPr/>
        <a:lstStyle/>
        <a:p>
          <a:endParaRPr lang="en-US"/>
        </a:p>
      </dgm:t>
    </dgm:pt>
    <dgm:pt modelId="{7503ABDA-DE83-4F26-B96A-AD32EE57DA6A}">
      <dgm:prSet/>
      <dgm:spPr/>
      <dgm:t>
        <a:bodyPr/>
        <a:lstStyle/>
        <a:p>
          <a:pPr>
            <a:lnSpc>
              <a:spcPct val="100000"/>
            </a:lnSpc>
          </a:pPr>
          <a:r>
            <a:rPr lang="it-IT"/>
            <a:t>globalmente per l'intera applicazione</a:t>
          </a:r>
          <a:endParaRPr lang="en-US"/>
        </a:p>
      </dgm:t>
    </dgm:pt>
    <dgm:pt modelId="{4687CA2E-170C-4D09-9244-52F2D8BCB379}" type="parTrans" cxnId="{99EEE78F-BE9D-471C-B292-3148C6E73F72}">
      <dgm:prSet/>
      <dgm:spPr/>
      <dgm:t>
        <a:bodyPr/>
        <a:lstStyle/>
        <a:p>
          <a:endParaRPr lang="en-US"/>
        </a:p>
      </dgm:t>
    </dgm:pt>
    <dgm:pt modelId="{D78E6038-621D-4C01-BBE2-E62D462C5AB9}" type="sibTrans" cxnId="{99EEE78F-BE9D-471C-B292-3148C6E73F72}">
      <dgm:prSet/>
      <dgm:spPr/>
      <dgm:t>
        <a:bodyPr/>
        <a:lstStyle/>
        <a:p>
          <a:endParaRPr lang="en-US"/>
        </a:p>
      </dgm:t>
    </dgm:pt>
    <dgm:pt modelId="{F22CCAEB-2B14-4A72-B881-D9340D2914C5}" type="pres">
      <dgm:prSet presAssocID="{7438D69B-15B9-4D17-8AEC-697CA90DFB46}" presName="root" presStyleCnt="0">
        <dgm:presLayoutVars>
          <dgm:dir/>
          <dgm:resizeHandles val="exact"/>
        </dgm:presLayoutVars>
      </dgm:prSet>
      <dgm:spPr/>
    </dgm:pt>
    <dgm:pt modelId="{E51468D2-9642-4D04-9D4D-E127FECF663B}" type="pres">
      <dgm:prSet presAssocID="{DDC172A1-9895-426F-9BE0-7643C9911800}" presName="compNode" presStyleCnt="0"/>
      <dgm:spPr/>
    </dgm:pt>
    <dgm:pt modelId="{F446CECD-1D6C-4D83-B4BB-6131DCD33242}" type="pres">
      <dgm:prSet presAssocID="{DDC172A1-9895-426F-9BE0-7643C991180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r"/>
        </a:ext>
      </dgm:extLst>
    </dgm:pt>
    <dgm:pt modelId="{9D35E87C-76A7-4C79-B079-6CA41086797A}" type="pres">
      <dgm:prSet presAssocID="{DDC172A1-9895-426F-9BE0-7643C9911800}" presName="spaceRect" presStyleCnt="0"/>
      <dgm:spPr/>
    </dgm:pt>
    <dgm:pt modelId="{1C69EC16-1723-49FB-A5B7-42FBB1E8583B}" type="pres">
      <dgm:prSet presAssocID="{DDC172A1-9895-426F-9BE0-7643C9911800}" presName="textRect" presStyleLbl="revTx" presStyleIdx="0" presStyleCnt="3">
        <dgm:presLayoutVars>
          <dgm:chMax val="1"/>
          <dgm:chPref val="1"/>
        </dgm:presLayoutVars>
      </dgm:prSet>
      <dgm:spPr/>
    </dgm:pt>
    <dgm:pt modelId="{81DD46C9-778E-4576-B9DC-D27FD70C2023}" type="pres">
      <dgm:prSet presAssocID="{21E9C33B-2A1E-41A1-9D99-6A576069BFF8}" presName="sibTrans" presStyleCnt="0"/>
      <dgm:spPr/>
    </dgm:pt>
    <dgm:pt modelId="{968D2F16-5C7B-481D-AEAC-AC276BEA8B08}" type="pres">
      <dgm:prSet presAssocID="{93A04DD7-F1CC-4972-8877-67BB861D0134}" presName="compNode" presStyleCnt="0"/>
      <dgm:spPr/>
    </dgm:pt>
    <dgm:pt modelId="{A612FA0E-89B1-45D1-851E-BB7DF4445716}" type="pres">
      <dgm:prSet presAssocID="{93A04DD7-F1CC-4972-8877-67BB861D013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owser Window"/>
        </a:ext>
      </dgm:extLst>
    </dgm:pt>
    <dgm:pt modelId="{0E5FD092-6637-47B6-A900-FDF32226FE42}" type="pres">
      <dgm:prSet presAssocID="{93A04DD7-F1CC-4972-8877-67BB861D0134}" presName="spaceRect" presStyleCnt="0"/>
      <dgm:spPr/>
    </dgm:pt>
    <dgm:pt modelId="{B0BBD35B-9F17-4D55-9EBB-8C9AAC4261E3}" type="pres">
      <dgm:prSet presAssocID="{93A04DD7-F1CC-4972-8877-67BB861D0134}" presName="textRect" presStyleLbl="revTx" presStyleIdx="1" presStyleCnt="3">
        <dgm:presLayoutVars>
          <dgm:chMax val="1"/>
          <dgm:chPref val="1"/>
        </dgm:presLayoutVars>
      </dgm:prSet>
      <dgm:spPr/>
    </dgm:pt>
    <dgm:pt modelId="{810FD445-AF59-41B2-9B6F-D4E399AD9EBF}" type="pres">
      <dgm:prSet presAssocID="{4617B129-BC31-4B9B-AF7E-804E2FD34AF0}" presName="sibTrans" presStyleCnt="0"/>
      <dgm:spPr/>
    </dgm:pt>
    <dgm:pt modelId="{AB48CFF6-F5A2-44A9-AB58-40E73F5E537D}" type="pres">
      <dgm:prSet presAssocID="{7503ABDA-DE83-4F26-B96A-AD32EE57DA6A}" presName="compNode" presStyleCnt="0"/>
      <dgm:spPr/>
    </dgm:pt>
    <dgm:pt modelId="{F300A715-DB50-4D6F-BF78-EEFD5D90DACB}" type="pres">
      <dgm:prSet presAssocID="{7503ABDA-DE83-4F26-B96A-AD32EE57DA6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orld"/>
        </a:ext>
      </dgm:extLst>
    </dgm:pt>
    <dgm:pt modelId="{BF2BA822-E535-4736-853D-3DE61F2121E5}" type="pres">
      <dgm:prSet presAssocID="{7503ABDA-DE83-4F26-B96A-AD32EE57DA6A}" presName="spaceRect" presStyleCnt="0"/>
      <dgm:spPr/>
    </dgm:pt>
    <dgm:pt modelId="{44F5FB18-0F24-4900-A129-54B09EE2BBCF}" type="pres">
      <dgm:prSet presAssocID="{7503ABDA-DE83-4F26-B96A-AD32EE57DA6A}" presName="textRect" presStyleLbl="revTx" presStyleIdx="2" presStyleCnt="3">
        <dgm:presLayoutVars>
          <dgm:chMax val="1"/>
          <dgm:chPref val="1"/>
        </dgm:presLayoutVars>
      </dgm:prSet>
      <dgm:spPr/>
    </dgm:pt>
  </dgm:ptLst>
  <dgm:cxnLst>
    <dgm:cxn modelId="{E462302C-CB4A-4BE9-A9D5-E512ADF25A29}" srcId="{7438D69B-15B9-4D17-8AEC-697CA90DFB46}" destId="{93A04DD7-F1CC-4972-8877-67BB861D0134}" srcOrd="1" destOrd="0" parTransId="{18D84548-A89F-4D74-98AC-D01DC3287763}" sibTransId="{4617B129-BC31-4B9B-AF7E-804E2FD34AF0}"/>
    <dgm:cxn modelId="{196FC645-BAF7-40B0-91D2-B0AE51B046F5}" type="presOf" srcId="{DDC172A1-9895-426F-9BE0-7643C9911800}" destId="{1C69EC16-1723-49FB-A5B7-42FBB1E8583B}" srcOrd="0" destOrd="0" presId="urn:microsoft.com/office/officeart/2018/2/layout/IconLabelList"/>
    <dgm:cxn modelId="{99EEE78F-BE9D-471C-B292-3148C6E73F72}" srcId="{7438D69B-15B9-4D17-8AEC-697CA90DFB46}" destId="{7503ABDA-DE83-4F26-B96A-AD32EE57DA6A}" srcOrd="2" destOrd="0" parTransId="{4687CA2E-170C-4D09-9244-52F2D8BCB379}" sibTransId="{D78E6038-621D-4C01-BBE2-E62D462C5AB9}"/>
    <dgm:cxn modelId="{02BEA99D-7766-4936-A9C4-6C80BA008655}" type="presOf" srcId="{93A04DD7-F1CC-4972-8877-67BB861D0134}" destId="{B0BBD35B-9F17-4D55-9EBB-8C9AAC4261E3}" srcOrd="0" destOrd="0" presId="urn:microsoft.com/office/officeart/2018/2/layout/IconLabelList"/>
    <dgm:cxn modelId="{67A6C8AC-546C-4231-A902-4CFCB821E2A5}" type="presOf" srcId="{7503ABDA-DE83-4F26-B96A-AD32EE57DA6A}" destId="{44F5FB18-0F24-4900-A129-54B09EE2BBCF}" srcOrd="0" destOrd="0" presId="urn:microsoft.com/office/officeart/2018/2/layout/IconLabelList"/>
    <dgm:cxn modelId="{6C2839DE-7AB9-4E4C-BAC0-E20667503528}" type="presOf" srcId="{7438D69B-15B9-4D17-8AEC-697CA90DFB46}" destId="{F22CCAEB-2B14-4A72-B881-D9340D2914C5}" srcOrd="0" destOrd="0" presId="urn:microsoft.com/office/officeart/2018/2/layout/IconLabelList"/>
    <dgm:cxn modelId="{2DF9D2EA-F74B-4A7D-86C9-B9816F61067A}" srcId="{7438D69B-15B9-4D17-8AEC-697CA90DFB46}" destId="{DDC172A1-9895-426F-9BE0-7643C9911800}" srcOrd="0" destOrd="0" parTransId="{4AB0CEE7-D511-4083-843D-87AAC3A7688C}" sibTransId="{21E9C33B-2A1E-41A1-9D99-6A576069BFF8}"/>
    <dgm:cxn modelId="{E50E7FC0-BC62-4778-BF96-854A9B5C34E4}" type="presParOf" srcId="{F22CCAEB-2B14-4A72-B881-D9340D2914C5}" destId="{E51468D2-9642-4D04-9D4D-E127FECF663B}" srcOrd="0" destOrd="0" presId="urn:microsoft.com/office/officeart/2018/2/layout/IconLabelList"/>
    <dgm:cxn modelId="{5ACAEAF3-EE85-43E1-B2CE-0D370A502E06}" type="presParOf" srcId="{E51468D2-9642-4D04-9D4D-E127FECF663B}" destId="{F446CECD-1D6C-4D83-B4BB-6131DCD33242}" srcOrd="0" destOrd="0" presId="urn:microsoft.com/office/officeart/2018/2/layout/IconLabelList"/>
    <dgm:cxn modelId="{3081FE94-0930-4028-A34B-0DBA610CFAA0}" type="presParOf" srcId="{E51468D2-9642-4D04-9D4D-E127FECF663B}" destId="{9D35E87C-76A7-4C79-B079-6CA41086797A}" srcOrd="1" destOrd="0" presId="urn:microsoft.com/office/officeart/2018/2/layout/IconLabelList"/>
    <dgm:cxn modelId="{5E42D5DB-0804-47BD-9096-720ADCA22029}" type="presParOf" srcId="{E51468D2-9642-4D04-9D4D-E127FECF663B}" destId="{1C69EC16-1723-49FB-A5B7-42FBB1E8583B}" srcOrd="2" destOrd="0" presId="urn:microsoft.com/office/officeart/2018/2/layout/IconLabelList"/>
    <dgm:cxn modelId="{BA75A586-88BD-4DB6-8D09-4611971DD12C}" type="presParOf" srcId="{F22CCAEB-2B14-4A72-B881-D9340D2914C5}" destId="{81DD46C9-778E-4576-B9DC-D27FD70C2023}" srcOrd="1" destOrd="0" presId="urn:microsoft.com/office/officeart/2018/2/layout/IconLabelList"/>
    <dgm:cxn modelId="{57856A91-1A0E-42A0-8682-8DD4CDCA3D9A}" type="presParOf" srcId="{F22CCAEB-2B14-4A72-B881-D9340D2914C5}" destId="{968D2F16-5C7B-481D-AEAC-AC276BEA8B08}" srcOrd="2" destOrd="0" presId="urn:microsoft.com/office/officeart/2018/2/layout/IconLabelList"/>
    <dgm:cxn modelId="{DCE709B6-69BA-4A3E-BE41-E332DB66B8F2}" type="presParOf" srcId="{968D2F16-5C7B-481D-AEAC-AC276BEA8B08}" destId="{A612FA0E-89B1-45D1-851E-BB7DF4445716}" srcOrd="0" destOrd="0" presId="urn:microsoft.com/office/officeart/2018/2/layout/IconLabelList"/>
    <dgm:cxn modelId="{33840725-EBA5-4342-A58B-C60221956431}" type="presParOf" srcId="{968D2F16-5C7B-481D-AEAC-AC276BEA8B08}" destId="{0E5FD092-6637-47B6-A900-FDF32226FE42}" srcOrd="1" destOrd="0" presId="urn:microsoft.com/office/officeart/2018/2/layout/IconLabelList"/>
    <dgm:cxn modelId="{A49E7060-803C-4914-949E-80E27D85568E}" type="presParOf" srcId="{968D2F16-5C7B-481D-AEAC-AC276BEA8B08}" destId="{B0BBD35B-9F17-4D55-9EBB-8C9AAC4261E3}" srcOrd="2" destOrd="0" presId="urn:microsoft.com/office/officeart/2018/2/layout/IconLabelList"/>
    <dgm:cxn modelId="{B4F6E298-73FE-414B-B6D7-F9A58489254B}" type="presParOf" srcId="{F22CCAEB-2B14-4A72-B881-D9340D2914C5}" destId="{810FD445-AF59-41B2-9B6F-D4E399AD9EBF}" srcOrd="3" destOrd="0" presId="urn:microsoft.com/office/officeart/2018/2/layout/IconLabelList"/>
    <dgm:cxn modelId="{FA9FC260-1A29-4FB6-ACDC-E80763F5415A}" type="presParOf" srcId="{F22CCAEB-2B14-4A72-B881-D9340D2914C5}" destId="{AB48CFF6-F5A2-44A9-AB58-40E73F5E537D}" srcOrd="4" destOrd="0" presId="urn:microsoft.com/office/officeart/2018/2/layout/IconLabelList"/>
    <dgm:cxn modelId="{D8C07AE3-7834-486D-8810-F62222FBB730}" type="presParOf" srcId="{AB48CFF6-F5A2-44A9-AB58-40E73F5E537D}" destId="{F300A715-DB50-4D6F-BF78-EEFD5D90DACB}" srcOrd="0" destOrd="0" presId="urn:microsoft.com/office/officeart/2018/2/layout/IconLabelList"/>
    <dgm:cxn modelId="{0A600272-E937-4DF1-B115-465EEE85C216}" type="presParOf" srcId="{AB48CFF6-F5A2-44A9-AB58-40E73F5E537D}" destId="{BF2BA822-E535-4736-853D-3DE61F2121E5}" srcOrd="1" destOrd="0" presId="urn:microsoft.com/office/officeart/2018/2/layout/IconLabelList"/>
    <dgm:cxn modelId="{9B9D0750-4DA7-47BE-A5F9-BA0940FFEC9D}" type="presParOf" srcId="{AB48CFF6-F5A2-44A9-AB58-40E73F5E537D}" destId="{44F5FB18-0F24-4900-A129-54B09EE2BBC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63176D-CBE1-493F-9A39-BFC0D06EAC6A}"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4E7A2843-0571-4929-96AD-17388EF36C6F}">
      <dgm:prSet/>
      <dgm:spPr/>
      <dgm:t>
        <a:bodyPr/>
        <a:lstStyle/>
        <a:p>
          <a:r>
            <a:rPr lang="it-IT"/>
            <a:t>XAML</a:t>
          </a:r>
          <a:endParaRPr lang="en-US"/>
        </a:p>
      </dgm:t>
    </dgm:pt>
    <dgm:pt modelId="{AD953478-FFBD-4C08-8B91-6EAB73A06151}" type="parTrans" cxnId="{2FAD02CC-9669-4E5E-9A34-0525FF5745AD}">
      <dgm:prSet/>
      <dgm:spPr/>
      <dgm:t>
        <a:bodyPr/>
        <a:lstStyle/>
        <a:p>
          <a:endParaRPr lang="en-US"/>
        </a:p>
      </dgm:t>
    </dgm:pt>
    <dgm:pt modelId="{02FEA4E6-635C-4719-BB29-790693652EEA}" type="sibTrans" cxnId="{2FAD02CC-9669-4E5E-9A34-0525FF5745AD}">
      <dgm:prSet/>
      <dgm:spPr/>
      <dgm:t>
        <a:bodyPr/>
        <a:lstStyle/>
        <a:p>
          <a:endParaRPr lang="en-US"/>
        </a:p>
      </dgm:t>
    </dgm:pt>
    <dgm:pt modelId="{1ED7DD7B-F2B5-47EC-877D-719D49481EF9}">
      <dgm:prSet/>
      <dgm:spPr/>
      <dgm:t>
        <a:bodyPr/>
        <a:lstStyle/>
        <a:p>
          <a:r>
            <a:rPr lang="it-IT"/>
            <a:t>Data Binding</a:t>
          </a:r>
          <a:endParaRPr lang="en-US"/>
        </a:p>
      </dgm:t>
    </dgm:pt>
    <dgm:pt modelId="{8793C848-E1F3-4C40-BE6F-2BA6AD40A7AC}" type="parTrans" cxnId="{FF08FE1B-ABD2-4D1D-A0F2-513E40FDE0DE}">
      <dgm:prSet/>
      <dgm:spPr/>
      <dgm:t>
        <a:bodyPr/>
        <a:lstStyle/>
        <a:p>
          <a:endParaRPr lang="en-US"/>
        </a:p>
      </dgm:t>
    </dgm:pt>
    <dgm:pt modelId="{F264E6BF-4BE0-4B1D-BEC3-E09177CC3C8C}" type="sibTrans" cxnId="{FF08FE1B-ABD2-4D1D-A0F2-513E40FDE0DE}">
      <dgm:prSet/>
      <dgm:spPr/>
      <dgm:t>
        <a:bodyPr/>
        <a:lstStyle/>
        <a:p>
          <a:endParaRPr lang="en-US"/>
        </a:p>
      </dgm:t>
    </dgm:pt>
    <dgm:pt modelId="{9AB932A5-9A99-4443-8249-96F053E40618}">
      <dgm:prSet/>
      <dgm:spPr/>
      <dgm:t>
        <a:bodyPr/>
        <a:lstStyle/>
        <a:p>
          <a:r>
            <a:rPr lang="it-IT" dirty="0" err="1"/>
            <a:t>Dependency</a:t>
          </a:r>
          <a:r>
            <a:rPr lang="it-IT" dirty="0"/>
            <a:t> </a:t>
          </a:r>
          <a:r>
            <a:rPr lang="it-IT" dirty="0" err="1"/>
            <a:t>Property</a:t>
          </a:r>
          <a:endParaRPr lang="en-US" dirty="0"/>
        </a:p>
      </dgm:t>
    </dgm:pt>
    <dgm:pt modelId="{EA026E8B-F33B-4672-B862-C876C928468A}" type="parTrans" cxnId="{4A405830-AE95-4C54-A5AC-E36F8CD19779}">
      <dgm:prSet/>
      <dgm:spPr/>
      <dgm:t>
        <a:bodyPr/>
        <a:lstStyle/>
        <a:p>
          <a:endParaRPr lang="en-US"/>
        </a:p>
      </dgm:t>
    </dgm:pt>
    <dgm:pt modelId="{6A173F0C-3F9E-411B-A396-9E1561C78F38}" type="sibTrans" cxnId="{4A405830-AE95-4C54-A5AC-E36F8CD19779}">
      <dgm:prSet/>
      <dgm:spPr/>
      <dgm:t>
        <a:bodyPr/>
        <a:lstStyle/>
        <a:p>
          <a:endParaRPr lang="en-US"/>
        </a:p>
      </dgm:t>
    </dgm:pt>
    <dgm:pt modelId="{F4C96148-4C97-4F5F-B285-74EAA3534B45}">
      <dgm:prSet/>
      <dgm:spPr/>
      <dgm:t>
        <a:bodyPr/>
        <a:lstStyle/>
        <a:p>
          <a:r>
            <a:rPr lang="it-IT" dirty="0" err="1"/>
            <a:t>INotifyPropertyChanged</a:t>
          </a:r>
          <a:endParaRPr lang="en-US" dirty="0"/>
        </a:p>
      </dgm:t>
    </dgm:pt>
    <dgm:pt modelId="{729EDBEE-D6D5-4F60-8904-D402655295CE}" type="parTrans" cxnId="{277116DD-796D-4605-9830-C36D7350BF5D}">
      <dgm:prSet/>
      <dgm:spPr/>
      <dgm:t>
        <a:bodyPr/>
        <a:lstStyle/>
        <a:p>
          <a:endParaRPr lang="en-US"/>
        </a:p>
      </dgm:t>
    </dgm:pt>
    <dgm:pt modelId="{72AC2F80-D4D4-40E0-97F7-1D75654E5A1D}" type="sibTrans" cxnId="{277116DD-796D-4605-9830-C36D7350BF5D}">
      <dgm:prSet/>
      <dgm:spPr/>
      <dgm:t>
        <a:bodyPr/>
        <a:lstStyle/>
        <a:p>
          <a:endParaRPr lang="en-US"/>
        </a:p>
      </dgm:t>
    </dgm:pt>
    <dgm:pt modelId="{13AC3BD9-F6FA-4017-AEB5-A7D5862FA493}">
      <dgm:prSet/>
      <dgm:spPr/>
      <dgm:t>
        <a:bodyPr/>
        <a:lstStyle/>
        <a:p>
          <a:r>
            <a:rPr lang="it-IT" dirty="0"/>
            <a:t>Attached </a:t>
          </a:r>
          <a:r>
            <a:rPr lang="it-IT" dirty="0" err="1"/>
            <a:t>Property</a:t>
          </a:r>
          <a:endParaRPr lang="en-US" dirty="0"/>
        </a:p>
      </dgm:t>
    </dgm:pt>
    <dgm:pt modelId="{AC71F3C1-AA05-4C9F-BA95-D0A92AD0C424}" type="parTrans" cxnId="{3AD80890-ED40-4AF5-A930-E0E98935CA24}">
      <dgm:prSet/>
      <dgm:spPr/>
      <dgm:t>
        <a:bodyPr/>
        <a:lstStyle/>
        <a:p>
          <a:endParaRPr lang="en-US"/>
        </a:p>
      </dgm:t>
    </dgm:pt>
    <dgm:pt modelId="{1A41198A-B61A-4772-929E-EB5866F72F96}" type="sibTrans" cxnId="{3AD80890-ED40-4AF5-A930-E0E98935CA24}">
      <dgm:prSet/>
      <dgm:spPr/>
      <dgm:t>
        <a:bodyPr/>
        <a:lstStyle/>
        <a:p>
          <a:endParaRPr lang="en-US"/>
        </a:p>
      </dgm:t>
    </dgm:pt>
    <dgm:pt modelId="{9C1A25E4-94A4-4132-BC1F-399D9F15410F}">
      <dgm:prSet/>
      <dgm:spPr/>
      <dgm:t>
        <a:bodyPr/>
        <a:lstStyle/>
        <a:p>
          <a:r>
            <a:rPr lang="it-IT"/>
            <a:t>M-V-VM</a:t>
          </a:r>
          <a:endParaRPr lang="en-US"/>
        </a:p>
      </dgm:t>
    </dgm:pt>
    <dgm:pt modelId="{F6D96D86-DF3B-45CF-9ABB-C7D6F1FC4A80}" type="parTrans" cxnId="{4021E00D-4900-4D72-9176-1DC036CBCE76}">
      <dgm:prSet/>
      <dgm:spPr/>
      <dgm:t>
        <a:bodyPr/>
        <a:lstStyle/>
        <a:p>
          <a:endParaRPr lang="en-US"/>
        </a:p>
      </dgm:t>
    </dgm:pt>
    <dgm:pt modelId="{45849A10-22C7-4CCE-B79D-2CDDCA510724}" type="sibTrans" cxnId="{4021E00D-4900-4D72-9176-1DC036CBCE76}">
      <dgm:prSet/>
      <dgm:spPr/>
      <dgm:t>
        <a:bodyPr/>
        <a:lstStyle/>
        <a:p>
          <a:endParaRPr lang="en-US"/>
        </a:p>
      </dgm:t>
    </dgm:pt>
    <dgm:pt modelId="{385CC736-11DD-4F38-9D31-700BB1A1EAED}">
      <dgm:prSet/>
      <dgm:spPr/>
      <dgm:t>
        <a:bodyPr/>
        <a:lstStyle/>
        <a:p>
          <a:r>
            <a:rPr lang="it-IT"/>
            <a:t>Triggers</a:t>
          </a:r>
          <a:endParaRPr lang="en-US"/>
        </a:p>
      </dgm:t>
    </dgm:pt>
    <dgm:pt modelId="{100B51FB-A67B-4769-BAE5-C997E5E9E775}" type="parTrans" cxnId="{188BD86C-9463-4B26-972E-0373F863DF36}">
      <dgm:prSet/>
      <dgm:spPr/>
      <dgm:t>
        <a:bodyPr/>
        <a:lstStyle/>
        <a:p>
          <a:endParaRPr lang="en-US"/>
        </a:p>
      </dgm:t>
    </dgm:pt>
    <dgm:pt modelId="{28C46405-FEFC-438E-8AF3-D26B260B8116}" type="sibTrans" cxnId="{188BD86C-9463-4B26-972E-0373F863DF36}">
      <dgm:prSet/>
      <dgm:spPr/>
      <dgm:t>
        <a:bodyPr/>
        <a:lstStyle/>
        <a:p>
          <a:endParaRPr lang="en-US"/>
        </a:p>
      </dgm:t>
    </dgm:pt>
    <dgm:pt modelId="{4596BFF3-A7BD-4D70-8607-0F51955575AC}">
      <dgm:prSet/>
      <dgm:spPr/>
      <dgm:t>
        <a:bodyPr/>
        <a:lstStyle/>
        <a:p>
          <a:r>
            <a:rPr lang="it-IT"/>
            <a:t>Styles</a:t>
          </a:r>
          <a:endParaRPr lang="en-US"/>
        </a:p>
      </dgm:t>
    </dgm:pt>
    <dgm:pt modelId="{CE50E394-3246-4A8E-B3E8-F5388712BE22}" type="parTrans" cxnId="{C210502A-6AC7-4D77-A4A1-A0F27E4882FA}">
      <dgm:prSet/>
      <dgm:spPr/>
      <dgm:t>
        <a:bodyPr/>
        <a:lstStyle/>
        <a:p>
          <a:endParaRPr lang="en-US"/>
        </a:p>
      </dgm:t>
    </dgm:pt>
    <dgm:pt modelId="{5ACF9134-4AEF-4E50-B780-9C89D25B0CD6}" type="sibTrans" cxnId="{C210502A-6AC7-4D77-A4A1-A0F27E4882FA}">
      <dgm:prSet/>
      <dgm:spPr/>
      <dgm:t>
        <a:bodyPr/>
        <a:lstStyle/>
        <a:p>
          <a:endParaRPr lang="en-US"/>
        </a:p>
      </dgm:t>
    </dgm:pt>
    <dgm:pt modelId="{11B48042-4A34-4B13-ACEC-707897B45FD6}">
      <dgm:prSet/>
      <dgm:spPr/>
      <dgm:t>
        <a:bodyPr/>
        <a:lstStyle/>
        <a:p>
          <a:r>
            <a:rPr lang="it-IT" dirty="0"/>
            <a:t>Storyboard</a:t>
          </a:r>
          <a:endParaRPr lang="en-US" dirty="0"/>
        </a:p>
      </dgm:t>
    </dgm:pt>
    <dgm:pt modelId="{06BB0D42-2AC0-4C4E-9806-DFE0D2B6FC06}" type="parTrans" cxnId="{0DCF5EBE-70E7-4FA2-AC59-832C197F131D}">
      <dgm:prSet/>
      <dgm:spPr/>
      <dgm:t>
        <a:bodyPr/>
        <a:lstStyle/>
        <a:p>
          <a:endParaRPr lang="en-US"/>
        </a:p>
      </dgm:t>
    </dgm:pt>
    <dgm:pt modelId="{683B5BCD-713F-4A67-A650-7E16B7367ECB}" type="sibTrans" cxnId="{0DCF5EBE-70E7-4FA2-AC59-832C197F131D}">
      <dgm:prSet/>
      <dgm:spPr/>
      <dgm:t>
        <a:bodyPr/>
        <a:lstStyle/>
        <a:p>
          <a:endParaRPr lang="en-US"/>
        </a:p>
      </dgm:t>
    </dgm:pt>
    <dgm:pt modelId="{46CAD7EE-7993-49C0-B840-7C6168DAC228}">
      <dgm:prSet/>
      <dgm:spPr/>
      <dgm:t>
        <a:bodyPr/>
        <a:lstStyle/>
        <a:p>
          <a:r>
            <a:rPr lang="en-US" dirty="0" err="1"/>
            <a:t>ObservableCollection</a:t>
          </a:r>
          <a:endParaRPr lang="en-US" dirty="0"/>
        </a:p>
      </dgm:t>
    </dgm:pt>
    <dgm:pt modelId="{57BE04E0-68B3-42E0-962F-3E998941BF87}" type="parTrans" cxnId="{658C0273-EF88-4AB4-916A-C6A09FBBFB3D}">
      <dgm:prSet/>
      <dgm:spPr/>
      <dgm:t>
        <a:bodyPr/>
        <a:lstStyle/>
        <a:p>
          <a:endParaRPr lang="it-IT"/>
        </a:p>
      </dgm:t>
    </dgm:pt>
    <dgm:pt modelId="{04DCB5DE-AEC3-4557-8BD7-AD7FAB28D454}" type="sibTrans" cxnId="{658C0273-EF88-4AB4-916A-C6A09FBBFB3D}">
      <dgm:prSet/>
      <dgm:spPr/>
      <dgm:t>
        <a:bodyPr/>
        <a:lstStyle/>
        <a:p>
          <a:endParaRPr lang="it-IT"/>
        </a:p>
      </dgm:t>
    </dgm:pt>
    <dgm:pt modelId="{596A2087-8055-4DAA-876E-33B5B6EB35D5}" type="pres">
      <dgm:prSet presAssocID="{E463176D-CBE1-493F-9A39-BFC0D06EAC6A}" presName="diagram" presStyleCnt="0">
        <dgm:presLayoutVars>
          <dgm:dir/>
          <dgm:resizeHandles val="exact"/>
        </dgm:presLayoutVars>
      </dgm:prSet>
      <dgm:spPr/>
    </dgm:pt>
    <dgm:pt modelId="{1CECFFB7-12B3-40B1-A9C4-8B7DB17C428C}" type="pres">
      <dgm:prSet presAssocID="{4E7A2843-0571-4929-96AD-17388EF36C6F}" presName="node" presStyleLbl="node1" presStyleIdx="0" presStyleCnt="10">
        <dgm:presLayoutVars>
          <dgm:bulletEnabled val="1"/>
        </dgm:presLayoutVars>
      </dgm:prSet>
      <dgm:spPr/>
    </dgm:pt>
    <dgm:pt modelId="{461F2A79-5BA4-4110-9D59-C7BDB04915AB}" type="pres">
      <dgm:prSet presAssocID="{02FEA4E6-635C-4719-BB29-790693652EEA}" presName="sibTrans" presStyleCnt="0"/>
      <dgm:spPr/>
    </dgm:pt>
    <dgm:pt modelId="{08D21D2B-5622-48D2-8401-F2B475CB861A}" type="pres">
      <dgm:prSet presAssocID="{1ED7DD7B-F2B5-47EC-877D-719D49481EF9}" presName="node" presStyleLbl="node1" presStyleIdx="1" presStyleCnt="10">
        <dgm:presLayoutVars>
          <dgm:bulletEnabled val="1"/>
        </dgm:presLayoutVars>
      </dgm:prSet>
      <dgm:spPr/>
    </dgm:pt>
    <dgm:pt modelId="{249E577D-84FD-4B1F-9D1B-253CAB7A74CD}" type="pres">
      <dgm:prSet presAssocID="{F264E6BF-4BE0-4B1D-BEC3-E09177CC3C8C}" presName="sibTrans" presStyleCnt="0"/>
      <dgm:spPr/>
    </dgm:pt>
    <dgm:pt modelId="{8B2747B5-1A00-499D-9A5B-D5EA68DA349A}" type="pres">
      <dgm:prSet presAssocID="{9AB932A5-9A99-4443-8249-96F053E40618}" presName="node" presStyleLbl="node1" presStyleIdx="2" presStyleCnt="10">
        <dgm:presLayoutVars>
          <dgm:bulletEnabled val="1"/>
        </dgm:presLayoutVars>
      </dgm:prSet>
      <dgm:spPr/>
    </dgm:pt>
    <dgm:pt modelId="{6EE11F5B-BA00-4FB6-9C1E-5140F2AE4970}" type="pres">
      <dgm:prSet presAssocID="{6A173F0C-3F9E-411B-A396-9E1561C78F38}" presName="sibTrans" presStyleCnt="0"/>
      <dgm:spPr/>
    </dgm:pt>
    <dgm:pt modelId="{A3D063D8-0A03-4585-BAEA-37CE533C3002}" type="pres">
      <dgm:prSet presAssocID="{F4C96148-4C97-4F5F-B285-74EAA3534B45}" presName="node" presStyleLbl="node1" presStyleIdx="3" presStyleCnt="10">
        <dgm:presLayoutVars>
          <dgm:bulletEnabled val="1"/>
        </dgm:presLayoutVars>
      </dgm:prSet>
      <dgm:spPr/>
    </dgm:pt>
    <dgm:pt modelId="{59EBE242-E6D3-4914-B56A-B07527B7A771}" type="pres">
      <dgm:prSet presAssocID="{72AC2F80-D4D4-40E0-97F7-1D75654E5A1D}" presName="sibTrans" presStyleCnt="0"/>
      <dgm:spPr/>
    </dgm:pt>
    <dgm:pt modelId="{E847C52B-90F3-4024-BC5B-1703CAE34AAD}" type="pres">
      <dgm:prSet presAssocID="{13AC3BD9-F6FA-4017-AEB5-A7D5862FA493}" presName="node" presStyleLbl="node1" presStyleIdx="4" presStyleCnt="10">
        <dgm:presLayoutVars>
          <dgm:bulletEnabled val="1"/>
        </dgm:presLayoutVars>
      </dgm:prSet>
      <dgm:spPr/>
    </dgm:pt>
    <dgm:pt modelId="{65362A61-A16A-4AB5-8511-C63318D427D0}" type="pres">
      <dgm:prSet presAssocID="{1A41198A-B61A-4772-929E-EB5866F72F96}" presName="sibTrans" presStyleCnt="0"/>
      <dgm:spPr/>
    </dgm:pt>
    <dgm:pt modelId="{9A8306C1-8D3A-49AA-B098-E1805AB059D3}" type="pres">
      <dgm:prSet presAssocID="{9C1A25E4-94A4-4132-BC1F-399D9F15410F}" presName="node" presStyleLbl="node1" presStyleIdx="5" presStyleCnt="10">
        <dgm:presLayoutVars>
          <dgm:bulletEnabled val="1"/>
        </dgm:presLayoutVars>
      </dgm:prSet>
      <dgm:spPr/>
    </dgm:pt>
    <dgm:pt modelId="{60960D95-D930-4917-A525-4A15D5213CEE}" type="pres">
      <dgm:prSet presAssocID="{45849A10-22C7-4CCE-B79D-2CDDCA510724}" presName="sibTrans" presStyleCnt="0"/>
      <dgm:spPr/>
    </dgm:pt>
    <dgm:pt modelId="{67E47C8A-6932-436C-9370-DC7F7B0E7A22}" type="pres">
      <dgm:prSet presAssocID="{385CC736-11DD-4F38-9D31-700BB1A1EAED}" presName="node" presStyleLbl="node1" presStyleIdx="6" presStyleCnt="10">
        <dgm:presLayoutVars>
          <dgm:bulletEnabled val="1"/>
        </dgm:presLayoutVars>
      </dgm:prSet>
      <dgm:spPr/>
    </dgm:pt>
    <dgm:pt modelId="{A34B7314-FD3F-4227-946C-2BEC66D74D56}" type="pres">
      <dgm:prSet presAssocID="{28C46405-FEFC-438E-8AF3-D26B260B8116}" presName="sibTrans" presStyleCnt="0"/>
      <dgm:spPr/>
    </dgm:pt>
    <dgm:pt modelId="{2607773B-AF58-401A-AA14-4D738CB38259}" type="pres">
      <dgm:prSet presAssocID="{4596BFF3-A7BD-4D70-8607-0F51955575AC}" presName="node" presStyleLbl="node1" presStyleIdx="7" presStyleCnt="10">
        <dgm:presLayoutVars>
          <dgm:bulletEnabled val="1"/>
        </dgm:presLayoutVars>
      </dgm:prSet>
      <dgm:spPr/>
    </dgm:pt>
    <dgm:pt modelId="{DB458446-2605-4A01-8D1C-48CA3015A354}" type="pres">
      <dgm:prSet presAssocID="{5ACF9134-4AEF-4E50-B780-9C89D25B0CD6}" presName="sibTrans" presStyleCnt="0"/>
      <dgm:spPr/>
    </dgm:pt>
    <dgm:pt modelId="{7B11B0F5-9AEB-4505-906C-B0537B7A6D7B}" type="pres">
      <dgm:prSet presAssocID="{11B48042-4A34-4B13-ACEC-707897B45FD6}" presName="node" presStyleLbl="node1" presStyleIdx="8" presStyleCnt="10">
        <dgm:presLayoutVars>
          <dgm:bulletEnabled val="1"/>
        </dgm:presLayoutVars>
      </dgm:prSet>
      <dgm:spPr/>
    </dgm:pt>
    <dgm:pt modelId="{D37A4A0F-2833-4B0F-A2CC-0C580CB19DC4}" type="pres">
      <dgm:prSet presAssocID="{683B5BCD-713F-4A67-A650-7E16B7367ECB}" presName="sibTrans" presStyleCnt="0"/>
      <dgm:spPr/>
    </dgm:pt>
    <dgm:pt modelId="{D63A81E9-FAA2-441A-8A70-ADC1FDE075F4}" type="pres">
      <dgm:prSet presAssocID="{46CAD7EE-7993-49C0-B840-7C6168DAC228}" presName="node" presStyleLbl="node1" presStyleIdx="9" presStyleCnt="10">
        <dgm:presLayoutVars>
          <dgm:bulletEnabled val="1"/>
        </dgm:presLayoutVars>
      </dgm:prSet>
      <dgm:spPr/>
    </dgm:pt>
  </dgm:ptLst>
  <dgm:cxnLst>
    <dgm:cxn modelId="{4021E00D-4900-4D72-9176-1DC036CBCE76}" srcId="{E463176D-CBE1-493F-9A39-BFC0D06EAC6A}" destId="{9C1A25E4-94A4-4132-BC1F-399D9F15410F}" srcOrd="5" destOrd="0" parTransId="{F6D96D86-DF3B-45CF-9ABB-C7D6F1FC4A80}" sibTransId="{45849A10-22C7-4CCE-B79D-2CDDCA510724}"/>
    <dgm:cxn modelId="{FF08FE1B-ABD2-4D1D-A0F2-513E40FDE0DE}" srcId="{E463176D-CBE1-493F-9A39-BFC0D06EAC6A}" destId="{1ED7DD7B-F2B5-47EC-877D-719D49481EF9}" srcOrd="1" destOrd="0" parTransId="{8793C848-E1F3-4C40-BE6F-2BA6AD40A7AC}" sibTransId="{F264E6BF-4BE0-4B1D-BEC3-E09177CC3C8C}"/>
    <dgm:cxn modelId="{C210502A-6AC7-4D77-A4A1-A0F27E4882FA}" srcId="{E463176D-CBE1-493F-9A39-BFC0D06EAC6A}" destId="{4596BFF3-A7BD-4D70-8607-0F51955575AC}" srcOrd="7" destOrd="0" parTransId="{CE50E394-3246-4A8E-B3E8-F5388712BE22}" sibTransId="{5ACF9134-4AEF-4E50-B780-9C89D25B0CD6}"/>
    <dgm:cxn modelId="{4A405830-AE95-4C54-A5AC-E36F8CD19779}" srcId="{E463176D-CBE1-493F-9A39-BFC0D06EAC6A}" destId="{9AB932A5-9A99-4443-8249-96F053E40618}" srcOrd="2" destOrd="0" parTransId="{EA026E8B-F33B-4672-B862-C876C928468A}" sibTransId="{6A173F0C-3F9E-411B-A396-9E1561C78F38}"/>
    <dgm:cxn modelId="{65FD355D-3918-4840-A69D-513C84D26CAC}" type="presOf" srcId="{46CAD7EE-7993-49C0-B840-7C6168DAC228}" destId="{D63A81E9-FAA2-441A-8A70-ADC1FDE075F4}" srcOrd="0" destOrd="0" presId="urn:microsoft.com/office/officeart/2005/8/layout/default"/>
    <dgm:cxn modelId="{188BD86C-9463-4B26-972E-0373F863DF36}" srcId="{E463176D-CBE1-493F-9A39-BFC0D06EAC6A}" destId="{385CC736-11DD-4F38-9D31-700BB1A1EAED}" srcOrd="6" destOrd="0" parTransId="{100B51FB-A67B-4769-BAE5-C997E5E9E775}" sibTransId="{28C46405-FEFC-438E-8AF3-D26B260B8116}"/>
    <dgm:cxn modelId="{658C0273-EF88-4AB4-916A-C6A09FBBFB3D}" srcId="{E463176D-CBE1-493F-9A39-BFC0D06EAC6A}" destId="{46CAD7EE-7993-49C0-B840-7C6168DAC228}" srcOrd="9" destOrd="0" parTransId="{57BE04E0-68B3-42E0-962F-3E998941BF87}" sibTransId="{04DCB5DE-AEC3-4557-8BD7-AD7FAB28D454}"/>
    <dgm:cxn modelId="{96DFF854-8011-4EB9-8E43-86675C381C2E}" type="presOf" srcId="{4E7A2843-0571-4929-96AD-17388EF36C6F}" destId="{1CECFFB7-12B3-40B1-A9C4-8B7DB17C428C}" srcOrd="0" destOrd="0" presId="urn:microsoft.com/office/officeart/2005/8/layout/default"/>
    <dgm:cxn modelId="{318D4656-CBB7-4F33-829B-1BF7DD7BD082}" type="presOf" srcId="{4596BFF3-A7BD-4D70-8607-0F51955575AC}" destId="{2607773B-AF58-401A-AA14-4D738CB38259}" srcOrd="0" destOrd="0" presId="urn:microsoft.com/office/officeart/2005/8/layout/default"/>
    <dgm:cxn modelId="{08850E78-822C-4BC9-B5CC-E309936185F3}" type="presOf" srcId="{9AB932A5-9A99-4443-8249-96F053E40618}" destId="{8B2747B5-1A00-499D-9A5B-D5EA68DA349A}" srcOrd="0" destOrd="0" presId="urn:microsoft.com/office/officeart/2005/8/layout/default"/>
    <dgm:cxn modelId="{6D3C9884-5B3C-40C7-8FD6-F56AE51DF90C}" type="presOf" srcId="{13AC3BD9-F6FA-4017-AEB5-A7D5862FA493}" destId="{E847C52B-90F3-4024-BC5B-1703CAE34AAD}" srcOrd="0" destOrd="0" presId="urn:microsoft.com/office/officeart/2005/8/layout/default"/>
    <dgm:cxn modelId="{E6821F85-B4FB-461A-A171-337A9DB854A3}" type="presOf" srcId="{F4C96148-4C97-4F5F-B285-74EAA3534B45}" destId="{A3D063D8-0A03-4585-BAEA-37CE533C3002}" srcOrd="0" destOrd="0" presId="urn:microsoft.com/office/officeart/2005/8/layout/default"/>
    <dgm:cxn modelId="{3AD80890-ED40-4AF5-A930-E0E98935CA24}" srcId="{E463176D-CBE1-493F-9A39-BFC0D06EAC6A}" destId="{13AC3BD9-F6FA-4017-AEB5-A7D5862FA493}" srcOrd="4" destOrd="0" parTransId="{AC71F3C1-AA05-4C9F-BA95-D0A92AD0C424}" sibTransId="{1A41198A-B61A-4772-929E-EB5866F72F96}"/>
    <dgm:cxn modelId="{0DCF5EBE-70E7-4FA2-AC59-832C197F131D}" srcId="{E463176D-CBE1-493F-9A39-BFC0D06EAC6A}" destId="{11B48042-4A34-4B13-ACEC-707897B45FD6}" srcOrd="8" destOrd="0" parTransId="{06BB0D42-2AC0-4C4E-9806-DFE0D2B6FC06}" sibTransId="{683B5BCD-713F-4A67-A650-7E16B7367ECB}"/>
    <dgm:cxn modelId="{F07536C6-FE0D-4816-9E26-8C0DB1739599}" type="presOf" srcId="{E463176D-CBE1-493F-9A39-BFC0D06EAC6A}" destId="{596A2087-8055-4DAA-876E-33B5B6EB35D5}" srcOrd="0" destOrd="0" presId="urn:microsoft.com/office/officeart/2005/8/layout/default"/>
    <dgm:cxn modelId="{2FAD02CC-9669-4E5E-9A34-0525FF5745AD}" srcId="{E463176D-CBE1-493F-9A39-BFC0D06EAC6A}" destId="{4E7A2843-0571-4929-96AD-17388EF36C6F}" srcOrd="0" destOrd="0" parTransId="{AD953478-FFBD-4C08-8B91-6EAB73A06151}" sibTransId="{02FEA4E6-635C-4719-BB29-790693652EEA}"/>
    <dgm:cxn modelId="{43A1C2CE-BE21-450D-AF71-4802B95DFF07}" type="presOf" srcId="{1ED7DD7B-F2B5-47EC-877D-719D49481EF9}" destId="{08D21D2B-5622-48D2-8401-F2B475CB861A}" srcOrd="0" destOrd="0" presId="urn:microsoft.com/office/officeart/2005/8/layout/default"/>
    <dgm:cxn modelId="{04D29BCF-1865-4BFA-B478-6DCB86665669}" type="presOf" srcId="{11B48042-4A34-4B13-ACEC-707897B45FD6}" destId="{7B11B0F5-9AEB-4505-906C-B0537B7A6D7B}" srcOrd="0" destOrd="0" presId="urn:microsoft.com/office/officeart/2005/8/layout/default"/>
    <dgm:cxn modelId="{71E18FD7-14CD-48E9-BB9A-A45A1897EC60}" type="presOf" srcId="{9C1A25E4-94A4-4132-BC1F-399D9F15410F}" destId="{9A8306C1-8D3A-49AA-B098-E1805AB059D3}" srcOrd="0" destOrd="0" presId="urn:microsoft.com/office/officeart/2005/8/layout/default"/>
    <dgm:cxn modelId="{277116DD-796D-4605-9830-C36D7350BF5D}" srcId="{E463176D-CBE1-493F-9A39-BFC0D06EAC6A}" destId="{F4C96148-4C97-4F5F-B285-74EAA3534B45}" srcOrd="3" destOrd="0" parTransId="{729EDBEE-D6D5-4F60-8904-D402655295CE}" sibTransId="{72AC2F80-D4D4-40E0-97F7-1D75654E5A1D}"/>
    <dgm:cxn modelId="{79ADD8E1-CF77-4A9F-87D7-567E0C181D3C}" type="presOf" srcId="{385CC736-11DD-4F38-9D31-700BB1A1EAED}" destId="{67E47C8A-6932-436C-9370-DC7F7B0E7A22}" srcOrd="0" destOrd="0" presId="urn:microsoft.com/office/officeart/2005/8/layout/default"/>
    <dgm:cxn modelId="{67271100-7942-4450-9D9C-1EAA3C4C9B44}" type="presParOf" srcId="{596A2087-8055-4DAA-876E-33B5B6EB35D5}" destId="{1CECFFB7-12B3-40B1-A9C4-8B7DB17C428C}" srcOrd="0" destOrd="0" presId="urn:microsoft.com/office/officeart/2005/8/layout/default"/>
    <dgm:cxn modelId="{83FE94FE-E6DB-4FBC-B737-7FC3B1CBD46C}" type="presParOf" srcId="{596A2087-8055-4DAA-876E-33B5B6EB35D5}" destId="{461F2A79-5BA4-4110-9D59-C7BDB04915AB}" srcOrd="1" destOrd="0" presId="urn:microsoft.com/office/officeart/2005/8/layout/default"/>
    <dgm:cxn modelId="{263EDF17-5445-4501-A8DB-6EC92C836118}" type="presParOf" srcId="{596A2087-8055-4DAA-876E-33B5B6EB35D5}" destId="{08D21D2B-5622-48D2-8401-F2B475CB861A}" srcOrd="2" destOrd="0" presId="urn:microsoft.com/office/officeart/2005/8/layout/default"/>
    <dgm:cxn modelId="{B1F1C780-3009-48AE-B0B1-09433E49442C}" type="presParOf" srcId="{596A2087-8055-4DAA-876E-33B5B6EB35D5}" destId="{249E577D-84FD-4B1F-9D1B-253CAB7A74CD}" srcOrd="3" destOrd="0" presId="urn:microsoft.com/office/officeart/2005/8/layout/default"/>
    <dgm:cxn modelId="{570974A6-B60D-4907-B8AB-AA33A01E0CAA}" type="presParOf" srcId="{596A2087-8055-4DAA-876E-33B5B6EB35D5}" destId="{8B2747B5-1A00-499D-9A5B-D5EA68DA349A}" srcOrd="4" destOrd="0" presId="urn:microsoft.com/office/officeart/2005/8/layout/default"/>
    <dgm:cxn modelId="{0A412754-2E30-42E2-91A1-E98EA10BCC9B}" type="presParOf" srcId="{596A2087-8055-4DAA-876E-33B5B6EB35D5}" destId="{6EE11F5B-BA00-4FB6-9C1E-5140F2AE4970}" srcOrd="5" destOrd="0" presId="urn:microsoft.com/office/officeart/2005/8/layout/default"/>
    <dgm:cxn modelId="{B6BCE2EF-98FB-4779-82FC-B1E39B4C68F4}" type="presParOf" srcId="{596A2087-8055-4DAA-876E-33B5B6EB35D5}" destId="{A3D063D8-0A03-4585-BAEA-37CE533C3002}" srcOrd="6" destOrd="0" presId="urn:microsoft.com/office/officeart/2005/8/layout/default"/>
    <dgm:cxn modelId="{4F45CE8F-A447-4D7D-875F-38D6B889AD84}" type="presParOf" srcId="{596A2087-8055-4DAA-876E-33B5B6EB35D5}" destId="{59EBE242-E6D3-4914-B56A-B07527B7A771}" srcOrd="7" destOrd="0" presId="urn:microsoft.com/office/officeart/2005/8/layout/default"/>
    <dgm:cxn modelId="{851445D1-1032-4FEA-B746-E4D09B3D10DF}" type="presParOf" srcId="{596A2087-8055-4DAA-876E-33B5B6EB35D5}" destId="{E847C52B-90F3-4024-BC5B-1703CAE34AAD}" srcOrd="8" destOrd="0" presId="urn:microsoft.com/office/officeart/2005/8/layout/default"/>
    <dgm:cxn modelId="{729B2978-9749-4187-BF7F-347EBDB8CA24}" type="presParOf" srcId="{596A2087-8055-4DAA-876E-33B5B6EB35D5}" destId="{65362A61-A16A-4AB5-8511-C63318D427D0}" srcOrd="9" destOrd="0" presId="urn:microsoft.com/office/officeart/2005/8/layout/default"/>
    <dgm:cxn modelId="{6E4B2872-8E88-4E1C-8285-043F78C9D481}" type="presParOf" srcId="{596A2087-8055-4DAA-876E-33B5B6EB35D5}" destId="{9A8306C1-8D3A-49AA-B098-E1805AB059D3}" srcOrd="10" destOrd="0" presId="urn:microsoft.com/office/officeart/2005/8/layout/default"/>
    <dgm:cxn modelId="{5E927B2D-9BEE-42C5-A1E9-7164E27ADA91}" type="presParOf" srcId="{596A2087-8055-4DAA-876E-33B5B6EB35D5}" destId="{60960D95-D930-4917-A525-4A15D5213CEE}" srcOrd="11" destOrd="0" presId="urn:microsoft.com/office/officeart/2005/8/layout/default"/>
    <dgm:cxn modelId="{0FA065B0-4E94-4194-BFCA-B4D5A8AA731A}" type="presParOf" srcId="{596A2087-8055-4DAA-876E-33B5B6EB35D5}" destId="{67E47C8A-6932-436C-9370-DC7F7B0E7A22}" srcOrd="12" destOrd="0" presId="urn:microsoft.com/office/officeart/2005/8/layout/default"/>
    <dgm:cxn modelId="{DA4C3BC7-55A2-4086-BF39-E3BC880B8E63}" type="presParOf" srcId="{596A2087-8055-4DAA-876E-33B5B6EB35D5}" destId="{A34B7314-FD3F-4227-946C-2BEC66D74D56}" srcOrd="13" destOrd="0" presId="urn:microsoft.com/office/officeart/2005/8/layout/default"/>
    <dgm:cxn modelId="{4BAD73FF-5846-4492-912F-F333174CC703}" type="presParOf" srcId="{596A2087-8055-4DAA-876E-33B5B6EB35D5}" destId="{2607773B-AF58-401A-AA14-4D738CB38259}" srcOrd="14" destOrd="0" presId="urn:microsoft.com/office/officeart/2005/8/layout/default"/>
    <dgm:cxn modelId="{EB989D9D-07E9-4407-857E-50E9EA568EAE}" type="presParOf" srcId="{596A2087-8055-4DAA-876E-33B5B6EB35D5}" destId="{DB458446-2605-4A01-8D1C-48CA3015A354}" srcOrd="15" destOrd="0" presId="urn:microsoft.com/office/officeart/2005/8/layout/default"/>
    <dgm:cxn modelId="{7B98B0FA-C5D3-438C-91E3-A67FA557304C}" type="presParOf" srcId="{596A2087-8055-4DAA-876E-33B5B6EB35D5}" destId="{7B11B0F5-9AEB-4505-906C-B0537B7A6D7B}" srcOrd="16" destOrd="0" presId="urn:microsoft.com/office/officeart/2005/8/layout/default"/>
    <dgm:cxn modelId="{E66BDE62-1A2B-4CF1-A3E3-6258F02873C6}" type="presParOf" srcId="{596A2087-8055-4DAA-876E-33B5B6EB35D5}" destId="{D37A4A0F-2833-4B0F-A2CC-0C580CB19DC4}" srcOrd="17" destOrd="0" presId="urn:microsoft.com/office/officeart/2005/8/layout/default"/>
    <dgm:cxn modelId="{A5BA6915-1763-4EA4-9011-5BF4A8F6E5E2}" type="presParOf" srcId="{596A2087-8055-4DAA-876E-33B5B6EB35D5}" destId="{D63A81E9-FAA2-441A-8A70-ADC1FDE075F4}"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94ED21FD-0173-475A-A9E9-0610D1DE7363}" type="doc">
      <dgm:prSet loTypeId="urn:microsoft.com/office/officeart/2008/layout/LinedList" loCatId="list" qsTypeId="urn:microsoft.com/office/officeart/2005/8/quickstyle/simple2" qsCatId="simple" csTypeId="urn:microsoft.com/office/officeart/2005/8/colors/accent1_2" csCatId="accent1" phldr="1"/>
      <dgm:spPr/>
      <dgm:t>
        <a:bodyPr/>
        <a:lstStyle/>
        <a:p>
          <a:endParaRPr lang="en-US"/>
        </a:p>
      </dgm:t>
    </dgm:pt>
    <dgm:pt modelId="{C58317FA-EAC0-49D6-86FA-D81EDE5FCDD3}">
      <dgm:prSet/>
      <dgm:spPr/>
      <dgm:t>
        <a:bodyPr/>
        <a:lstStyle/>
        <a:p>
          <a:r>
            <a:rPr lang="it-IT"/>
            <a:t>E’ la via più efficace per portare i dati dal tuo codice allo strato della UI. </a:t>
          </a:r>
          <a:endParaRPr lang="en-US"/>
        </a:p>
      </dgm:t>
    </dgm:pt>
    <dgm:pt modelId="{7333F36C-F63A-4CD7-8A3A-DDD8759A9E20}" type="parTrans" cxnId="{5F11BBFE-8595-4E33-970D-5A3D8D01284F}">
      <dgm:prSet/>
      <dgm:spPr/>
      <dgm:t>
        <a:bodyPr/>
        <a:lstStyle/>
        <a:p>
          <a:endParaRPr lang="en-US"/>
        </a:p>
      </dgm:t>
    </dgm:pt>
    <dgm:pt modelId="{F4DCAE89-659D-4ACC-BEBF-8C6A9FE3896E}" type="sibTrans" cxnId="{5F11BBFE-8595-4E33-970D-5A3D8D01284F}">
      <dgm:prSet/>
      <dgm:spPr/>
      <dgm:t>
        <a:bodyPr/>
        <a:lstStyle/>
        <a:p>
          <a:endParaRPr lang="en-US"/>
        </a:p>
      </dgm:t>
    </dgm:pt>
    <dgm:pt modelId="{7DB54283-9C01-4BD2-BECD-E4AB05A98556}" type="pres">
      <dgm:prSet presAssocID="{94ED21FD-0173-475A-A9E9-0610D1DE7363}" presName="vert0" presStyleCnt="0">
        <dgm:presLayoutVars>
          <dgm:dir/>
          <dgm:animOne val="branch"/>
          <dgm:animLvl val="lvl"/>
        </dgm:presLayoutVars>
      </dgm:prSet>
      <dgm:spPr/>
    </dgm:pt>
    <dgm:pt modelId="{0F37E6B9-4CF8-40AF-A8C2-101D32C95406}" type="pres">
      <dgm:prSet presAssocID="{C58317FA-EAC0-49D6-86FA-D81EDE5FCDD3}" presName="thickLine" presStyleLbl="alignNode1" presStyleIdx="0" presStyleCnt="1"/>
      <dgm:spPr/>
    </dgm:pt>
    <dgm:pt modelId="{B9712C5E-F227-47DF-91BD-5DD48E49BDCC}" type="pres">
      <dgm:prSet presAssocID="{C58317FA-EAC0-49D6-86FA-D81EDE5FCDD3}" presName="horz1" presStyleCnt="0"/>
      <dgm:spPr/>
    </dgm:pt>
    <dgm:pt modelId="{1BFB5C61-BC59-4057-B7BE-C645A40C64A7}" type="pres">
      <dgm:prSet presAssocID="{C58317FA-EAC0-49D6-86FA-D81EDE5FCDD3}" presName="tx1" presStyleLbl="revTx" presStyleIdx="0" presStyleCnt="1"/>
      <dgm:spPr/>
    </dgm:pt>
    <dgm:pt modelId="{DC1687BF-E58D-4B35-B169-80FD6A175268}" type="pres">
      <dgm:prSet presAssocID="{C58317FA-EAC0-49D6-86FA-D81EDE5FCDD3}" presName="vert1" presStyleCnt="0"/>
      <dgm:spPr/>
    </dgm:pt>
  </dgm:ptLst>
  <dgm:cxnLst>
    <dgm:cxn modelId="{FB1D9C5B-EA77-4DC5-AF9B-18E684CDF973}" type="presOf" srcId="{94ED21FD-0173-475A-A9E9-0610D1DE7363}" destId="{7DB54283-9C01-4BD2-BECD-E4AB05A98556}" srcOrd="0" destOrd="0" presId="urn:microsoft.com/office/officeart/2008/layout/LinedList"/>
    <dgm:cxn modelId="{1B06FAD0-8F95-465D-85B3-9EBD90EFE3E3}" type="presOf" srcId="{C58317FA-EAC0-49D6-86FA-D81EDE5FCDD3}" destId="{1BFB5C61-BC59-4057-B7BE-C645A40C64A7}" srcOrd="0" destOrd="0" presId="urn:microsoft.com/office/officeart/2008/layout/LinedList"/>
    <dgm:cxn modelId="{5F11BBFE-8595-4E33-970D-5A3D8D01284F}" srcId="{94ED21FD-0173-475A-A9E9-0610D1DE7363}" destId="{C58317FA-EAC0-49D6-86FA-D81EDE5FCDD3}" srcOrd="0" destOrd="0" parTransId="{7333F36C-F63A-4CD7-8A3A-DDD8759A9E20}" sibTransId="{F4DCAE89-659D-4ACC-BEBF-8C6A9FE3896E}"/>
    <dgm:cxn modelId="{F2896915-B6AA-4994-ADA2-F531F8290232}" type="presParOf" srcId="{7DB54283-9C01-4BD2-BECD-E4AB05A98556}" destId="{0F37E6B9-4CF8-40AF-A8C2-101D32C95406}" srcOrd="0" destOrd="0" presId="urn:microsoft.com/office/officeart/2008/layout/LinedList"/>
    <dgm:cxn modelId="{A88CCE8D-B9DA-4DD3-A702-5951684FDDE5}" type="presParOf" srcId="{7DB54283-9C01-4BD2-BECD-E4AB05A98556}" destId="{B9712C5E-F227-47DF-91BD-5DD48E49BDCC}" srcOrd="1" destOrd="0" presId="urn:microsoft.com/office/officeart/2008/layout/LinedList"/>
    <dgm:cxn modelId="{3CC519CC-E08C-4B26-B577-C198F57FA06A}" type="presParOf" srcId="{B9712C5E-F227-47DF-91BD-5DD48E49BDCC}" destId="{1BFB5C61-BC59-4057-B7BE-C645A40C64A7}" srcOrd="0" destOrd="0" presId="urn:microsoft.com/office/officeart/2008/layout/LinedList"/>
    <dgm:cxn modelId="{14D9D4BA-CD39-4958-8DC1-4253E5DDC05F}" type="presParOf" srcId="{B9712C5E-F227-47DF-91BD-5DD48E49BDCC}" destId="{DC1687BF-E58D-4B35-B169-80FD6A17526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94ED21FD-0173-475A-A9E9-0610D1DE7363}" type="doc">
      <dgm:prSet loTypeId="urn:microsoft.com/office/officeart/2008/layout/LinedList" loCatId="list" qsTypeId="urn:microsoft.com/office/officeart/2005/8/quickstyle/simple2" qsCatId="simple" csTypeId="urn:microsoft.com/office/officeart/2005/8/colors/accent1_2" csCatId="accent1" phldr="1"/>
      <dgm:spPr/>
      <dgm:t>
        <a:bodyPr/>
        <a:lstStyle/>
        <a:p>
          <a:endParaRPr lang="en-US"/>
        </a:p>
      </dgm:t>
    </dgm:pt>
    <dgm:pt modelId="{DD2D3990-533F-4604-B3DD-CF6A26BC09D9}">
      <dgm:prSet/>
      <dgm:spPr/>
      <dgm:t>
        <a:bodyPr/>
        <a:lstStyle/>
        <a:p>
          <a:r>
            <a:rPr lang="it-IT" dirty="0"/>
            <a:t>Puoi certamente impostare le proprietà in un controllo manualmente o puoi popolare una </a:t>
          </a:r>
          <a:r>
            <a:rPr lang="it-IT" dirty="0" err="1"/>
            <a:t>ListBox</a:t>
          </a:r>
          <a:r>
            <a:rPr lang="it-IT" dirty="0"/>
            <a:t> aggiungendo elementi con un ciclo for</a:t>
          </a:r>
          <a:endParaRPr lang="en-US" dirty="0"/>
        </a:p>
      </dgm:t>
    </dgm:pt>
    <dgm:pt modelId="{C9186924-AE3C-4B6F-8316-DC36DCA771C6}" type="parTrans" cxnId="{6CC9D971-7014-42CA-AD3B-838E7F6603A6}">
      <dgm:prSet/>
      <dgm:spPr/>
      <dgm:t>
        <a:bodyPr/>
        <a:lstStyle/>
        <a:p>
          <a:endParaRPr lang="en-US"/>
        </a:p>
      </dgm:t>
    </dgm:pt>
    <dgm:pt modelId="{3D8E1C79-6BAA-4BA3-99EE-2B0143FDE6CE}" type="sibTrans" cxnId="{6CC9D971-7014-42CA-AD3B-838E7F6603A6}">
      <dgm:prSet/>
      <dgm:spPr/>
      <dgm:t>
        <a:bodyPr/>
        <a:lstStyle/>
        <a:p>
          <a:endParaRPr lang="en-US"/>
        </a:p>
      </dgm:t>
    </dgm:pt>
    <dgm:pt modelId="{583772DD-0E0C-4038-ACED-B59EBF616AB3}" type="pres">
      <dgm:prSet presAssocID="{94ED21FD-0173-475A-A9E9-0610D1DE7363}" presName="vert0" presStyleCnt="0">
        <dgm:presLayoutVars>
          <dgm:dir/>
          <dgm:animOne val="branch"/>
          <dgm:animLvl val="lvl"/>
        </dgm:presLayoutVars>
      </dgm:prSet>
      <dgm:spPr/>
    </dgm:pt>
    <dgm:pt modelId="{24BB003A-0AFE-4365-B547-28A1CA493AA7}" type="pres">
      <dgm:prSet presAssocID="{DD2D3990-533F-4604-B3DD-CF6A26BC09D9}" presName="thickLine" presStyleLbl="alignNode1" presStyleIdx="0" presStyleCnt="1"/>
      <dgm:spPr/>
    </dgm:pt>
    <dgm:pt modelId="{173D5ED7-320C-49BF-B25C-6ECF847E11EA}" type="pres">
      <dgm:prSet presAssocID="{DD2D3990-533F-4604-B3DD-CF6A26BC09D9}" presName="horz1" presStyleCnt="0"/>
      <dgm:spPr/>
    </dgm:pt>
    <dgm:pt modelId="{E1FE1377-1854-4CE0-BCD1-AEF4126E530E}" type="pres">
      <dgm:prSet presAssocID="{DD2D3990-533F-4604-B3DD-CF6A26BC09D9}" presName="tx1" presStyleLbl="revTx" presStyleIdx="0" presStyleCnt="1"/>
      <dgm:spPr/>
    </dgm:pt>
    <dgm:pt modelId="{CF83426E-4C0F-4D27-883A-54015372DE7C}" type="pres">
      <dgm:prSet presAssocID="{DD2D3990-533F-4604-B3DD-CF6A26BC09D9}" presName="vert1" presStyleCnt="0"/>
      <dgm:spPr/>
    </dgm:pt>
  </dgm:ptLst>
  <dgm:cxnLst>
    <dgm:cxn modelId="{539F8F1B-7276-4D7F-8E67-B7FC4C485D36}" type="presOf" srcId="{94ED21FD-0173-475A-A9E9-0610D1DE7363}" destId="{583772DD-0E0C-4038-ACED-B59EBF616AB3}" srcOrd="0" destOrd="0" presId="urn:microsoft.com/office/officeart/2008/layout/LinedList"/>
    <dgm:cxn modelId="{6CC9D971-7014-42CA-AD3B-838E7F6603A6}" srcId="{94ED21FD-0173-475A-A9E9-0610D1DE7363}" destId="{DD2D3990-533F-4604-B3DD-CF6A26BC09D9}" srcOrd="0" destOrd="0" parTransId="{C9186924-AE3C-4B6F-8316-DC36DCA771C6}" sibTransId="{3D8E1C79-6BAA-4BA3-99EE-2B0143FDE6CE}"/>
    <dgm:cxn modelId="{06D627C0-60A2-49AA-9A22-3FAB6B7E7025}" type="presOf" srcId="{DD2D3990-533F-4604-B3DD-CF6A26BC09D9}" destId="{E1FE1377-1854-4CE0-BCD1-AEF4126E530E}" srcOrd="0" destOrd="0" presId="urn:microsoft.com/office/officeart/2008/layout/LinedList"/>
    <dgm:cxn modelId="{1588CC8D-4E41-432C-BF8D-3CAD7EFC9DC4}" type="presParOf" srcId="{583772DD-0E0C-4038-ACED-B59EBF616AB3}" destId="{24BB003A-0AFE-4365-B547-28A1CA493AA7}" srcOrd="0" destOrd="0" presId="urn:microsoft.com/office/officeart/2008/layout/LinedList"/>
    <dgm:cxn modelId="{047EEC73-3EED-4B80-84A4-3890E1997076}" type="presParOf" srcId="{583772DD-0E0C-4038-ACED-B59EBF616AB3}" destId="{173D5ED7-320C-49BF-B25C-6ECF847E11EA}" srcOrd="1" destOrd="0" presId="urn:microsoft.com/office/officeart/2008/layout/LinedList"/>
    <dgm:cxn modelId="{E799F28C-651E-4A92-B582-45A308683D2B}" type="presParOf" srcId="{173D5ED7-320C-49BF-B25C-6ECF847E11EA}" destId="{E1FE1377-1854-4CE0-BCD1-AEF4126E530E}" srcOrd="0" destOrd="0" presId="urn:microsoft.com/office/officeart/2008/layout/LinedList"/>
    <dgm:cxn modelId="{E8146F5F-55F3-4C26-8DDA-C55996D516B7}" type="presParOf" srcId="{173D5ED7-320C-49BF-B25C-6ECF847E11EA}" destId="{CF83426E-4C0F-4D27-883A-54015372DE7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0507477F-584B-4150-99EF-86937A1DA32B}" type="doc">
      <dgm:prSet loTypeId="urn:microsoft.com/office/officeart/2005/8/layout/vList5" loCatId="list" qsTypeId="urn:microsoft.com/office/officeart/2005/8/quickstyle/simple1" qsCatId="simple" csTypeId="urn:microsoft.com/office/officeart/2005/8/colors/colorful1" csCatId="colorful"/>
      <dgm:spPr/>
      <dgm:t>
        <a:bodyPr/>
        <a:lstStyle/>
        <a:p>
          <a:endParaRPr lang="en-US"/>
        </a:p>
      </dgm:t>
    </dgm:pt>
    <dgm:pt modelId="{E440A9FA-EFD5-4787-BE57-7E1EDA5F4099}">
      <dgm:prSet/>
      <dgm:spPr/>
      <dgm:t>
        <a:bodyPr/>
        <a:lstStyle/>
        <a:p>
          <a:r>
            <a:rPr lang="it-IT"/>
            <a:t>Default</a:t>
          </a:r>
          <a:endParaRPr lang="en-US"/>
        </a:p>
      </dgm:t>
    </dgm:pt>
    <dgm:pt modelId="{7A92A334-4E28-4E4F-8989-371DED7E7EB0}" type="parTrans" cxnId="{A774ADAB-DFF8-43D1-96AE-3E2A495F1313}">
      <dgm:prSet/>
      <dgm:spPr/>
      <dgm:t>
        <a:bodyPr/>
        <a:lstStyle/>
        <a:p>
          <a:endParaRPr lang="en-US"/>
        </a:p>
      </dgm:t>
    </dgm:pt>
    <dgm:pt modelId="{D0CE9F0F-D5DD-4A4F-AD11-80AA27C19FAC}" type="sibTrans" cxnId="{A774ADAB-DFF8-43D1-96AE-3E2A495F1313}">
      <dgm:prSet/>
      <dgm:spPr/>
      <dgm:t>
        <a:bodyPr/>
        <a:lstStyle/>
        <a:p>
          <a:endParaRPr lang="en-US"/>
        </a:p>
      </dgm:t>
    </dgm:pt>
    <dgm:pt modelId="{BD450000-6DDE-4CF1-8BFA-EAAE0BB60289}">
      <dgm:prSet/>
      <dgm:spPr/>
      <dgm:t>
        <a:bodyPr/>
        <a:lstStyle/>
        <a:p>
          <a:r>
            <a:rPr lang="it-IT"/>
            <a:t>PropertyChanged</a:t>
          </a:r>
          <a:endParaRPr lang="en-US"/>
        </a:p>
      </dgm:t>
    </dgm:pt>
    <dgm:pt modelId="{6BFEDB1E-846B-4617-93FC-78AF49F0FCF1}" type="parTrans" cxnId="{4A09FD6B-1936-4C24-BBFB-D2FC55F957DC}">
      <dgm:prSet/>
      <dgm:spPr/>
      <dgm:t>
        <a:bodyPr/>
        <a:lstStyle/>
        <a:p>
          <a:endParaRPr lang="en-US"/>
        </a:p>
      </dgm:t>
    </dgm:pt>
    <dgm:pt modelId="{B76A3AC6-43E9-4AB4-B509-6473EB3C94B0}" type="sibTrans" cxnId="{4A09FD6B-1936-4C24-BBFB-D2FC55F957DC}">
      <dgm:prSet/>
      <dgm:spPr/>
      <dgm:t>
        <a:bodyPr/>
        <a:lstStyle/>
        <a:p>
          <a:endParaRPr lang="en-US"/>
        </a:p>
      </dgm:t>
    </dgm:pt>
    <dgm:pt modelId="{5DEC96BA-E949-4753-9335-C67B8B206B7E}">
      <dgm:prSet/>
      <dgm:spPr/>
      <dgm:t>
        <a:bodyPr/>
        <a:lstStyle/>
        <a:p>
          <a:r>
            <a:rPr lang="it-IT"/>
            <a:t>LostFocus</a:t>
          </a:r>
          <a:endParaRPr lang="en-US"/>
        </a:p>
      </dgm:t>
    </dgm:pt>
    <dgm:pt modelId="{BCCB47A0-8860-4BD3-99A5-0B2F4C8F2635}" type="parTrans" cxnId="{A68BE950-97B9-4075-BF7F-0FE24AAE7C56}">
      <dgm:prSet/>
      <dgm:spPr/>
      <dgm:t>
        <a:bodyPr/>
        <a:lstStyle/>
        <a:p>
          <a:endParaRPr lang="en-US"/>
        </a:p>
      </dgm:t>
    </dgm:pt>
    <dgm:pt modelId="{A2381095-671A-4AB8-87B7-ECF75436A803}" type="sibTrans" cxnId="{A68BE950-97B9-4075-BF7F-0FE24AAE7C56}">
      <dgm:prSet/>
      <dgm:spPr/>
      <dgm:t>
        <a:bodyPr/>
        <a:lstStyle/>
        <a:p>
          <a:endParaRPr lang="en-US"/>
        </a:p>
      </dgm:t>
    </dgm:pt>
    <dgm:pt modelId="{BB39D644-A19E-4E3B-BDF0-14EAFC22F6C8}">
      <dgm:prSet/>
      <dgm:spPr/>
      <dgm:t>
        <a:bodyPr/>
        <a:lstStyle/>
        <a:p>
          <a:r>
            <a:rPr lang="it-IT"/>
            <a:t>Explicit</a:t>
          </a:r>
          <a:endParaRPr lang="en-US"/>
        </a:p>
      </dgm:t>
    </dgm:pt>
    <dgm:pt modelId="{3FBB8CA9-364C-4943-82E0-1943B00494D5}" type="parTrans" cxnId="{130A1427-DB0A-4659-9D27-85A9AF495813}">
      <dgm:prSet/>
      <dgm:spPr/>
      <dgm:t>
        <a:bodyPr/>
        <a:lstStyle/>
        <a:p>
          <a:endParaRPr lang="en-US"/>
        </a:p>
      </dgm:t>
    </dgm:pt>
    <dgm:pt modelId="{56E9461D-A7C6-4479-A421-405012D421F0}" type="sibTrans" cxnId="{130A1427-DB0A-4659-9D27-85A9AF495813}">
      <dgm:prSet/>
      <dgm:spPr/>
      <dgm:t>
        <a:bodyPr/>
        <a:lstStyle/>
        <a:p>
          <a:endParaRPr lang="en-US"/>
        </a:p>
      </dgm:t>
    </dgm:pt>
    <dgm:pt modelId="{4BCDC0DE-8C24-45EB-A533-819CD73E6E1D}" type="pres">
      <dgm:prSet presAssocID="{0507477F-584B-4150-99EF-86937A1DA32B}" presName="Name0" presStyleCnt="0">
        <dgm:presLayoutVars>
          <dgm:dir/>
          <dgm:animLvl val="lvl"/>
          <dgm:resizeHandles val="exact"/>
        </dgm:presLayoutVars>
      </dgm:prSet>
      <dgm:spPr/>
    </dgm:pt>
    <dgm:pt modelId="{794A2372-0253-4684-8278-78511891F49F}" type="pres">
      <dgm:prSet presAssocID="{E440A9FA-EFD5-4787-BE57-7E1EDA5F4099}" presName="linNode" presStyleCnt="0"/>
      <dgm:spPr/>
    </dgm:pt>
    <dgm:pt modelId="{70B6C7A6-250D-4046-A0E6-6CF7D145F6F6}" type="pres">
      <dgm:prSet presAssocID="{E440A9FA-EFD5-4787-BE57-7E1EDA5F4099}" presName="parentText" presStyleLbl="node1" presStyleIdx="0" presStyleCnt="4">
        <dgm:presLayoutVars>
          <dgm:chMax val="1"/>
          <dgm:bulletEnabled val="1"/>
        </dgm:presLayoutVars>
      </dgm:prSet>
      <dgm:spPr/>
    </dgm:pt>
    <dgm:pt modelId="{3D0AE49E-22A2-46CA-ACF6-CBF50FB10836}" type="pres">
      <dgm:prSet presAssocID="{D0CE9F0F-D5DD-4A4F-AD11-80AA27C19FAC}" presName="sp" presStyleCnt="0"/>
      <dgm:spPr/>
    </dgm:pt>
    <dgm:pt modelId="{FBF6ABBD-2597-4F3F-AEA0-61582F7843E4}" type="pres">
      <dgm:prSet presAssocID="{BD450000-6DDE-4CF1-8BFA-EAAE0BB60289}" presName="linNode" presStyleCnt="0"/>
      <dgm:spPr/>
    </dgm:pt>
    <dgm:pt modelId="{B2C41111-5D81-495E-BACF-234631F4FA5A}" type="pres">
      <dgm:prSet presAssocID="{BD450000-6DDE-4CF1-8BFA-EAAE0BB60289}" presName="parentText" presStyleLbl="node1" presStyleIdx="1" presStyleCnt="4">
        <dgm:presLayoutVars>
          <dgm:chMax val="1"/>
          <dgm:bulletEnabled val="1"/>
        </dgm:presLayoutVars>
      </dgm:prSet>
      <dgm:spPr/>
    </dgm:pt>
    <dgm:pt modelId="{E17F8818-5DFA-476B-9375-609EF209E9C2}" type="pres">
      <dgm:prSet presAssocID="{B76A3AC6-43E9-4AB4-B509-6473EB3C94B0}" presName="sp" presStyleCnt="0"/>
      <dgm:spPr/>
    </dgm:pt>
    <dgm:pt modelId="{C24F9A87-2A3D-4FDE-9396-72B129D7BDC6}" type="pres">
      <dgm:prSet presAssocID="{5DEC96BA-E949-4753-9335-C67B8B206B7E}" presName="linNode" presStyleCnt="0"/>
      <dgm:spPr/>
    </dgm:pt>
    <dgm:pt modelId="{4935D185-CEE9-4738-90BB-E2E99108496A}" type="pres">
      <dgm:prSet presAssocID="{5DEC96BA-E949-4753-9335-C67B8B206B7E}" presName="parentText" presStyleLbl="node1" presStyleIdx="2" presStyleCnt="4">
        <dgm:presLayoutVars>
          <dgm:chMax val="1"/>
          <dgm:bulletEnabled val="1"/>
        </dgm:presLayoutVars>
      </dgm:prSet>
      <dgm:spPr/>
    </dgm:pt>
    <dgm:pt modelId="{708BC111-E462-45FE-9FDD-4619DF666333}" type="pres">
      <dgm:prSet presAssocID="{A2381095-671A-4AB8-87B7-ECF75436A803}" presName="sp" presStyleCnt="0"/>
      <dgm:spPr/>
    </dgm:pt>
    <dgm:pt modelId="{051B5241-A165-438E-873D-9F4F7E42B564}" type="pres">
      <dgm:prSet presAssocID="{BB39D644-A19E-4E3B-BDF0-14EAFC22F6C8}" presName="linNode" presStyleCnt="0"/>
      <dgm:spPr/>
    </dgm:pt>
    <dgm:pt modelId="{CE601D3B-6657-4C7B-8CE7-8905E49B5963}" type="pres">
      <dgm:prSet presAssocID="{BB39D644-A19E-4E3B-BDF0-14EAFC22F6C8}" presName="parentText" presStyleLbl="node1" presStyleIdx="3" presStyleCnt="4">
        <dgm:presLayoutVars>
          <dgm:chMax val="1"/>
          <dgm:bulletEnabled val="1"/>
        </dgm:presLayoutVars>
      </dgm:prSet>
      <dgm:spPr/>
    </dgm:pt>
  </dgm:ptLst>
  <dgm:cxnLst>
    <dgm:cxn modelId="{C5B20707-31A4-4556-A2FA-DEF57773E5CC}" type="presOf" srcId="{BD450000-6DDE-4CF1-8BFA-EAAE0BB60289}" destId="{B2C41111-5D81-495E-BACF-234631F4FA5A}" srcOrd="0" destOrd="0" presId="urn:microsoft.com/office/officeart/2005/8/layout/vList5"/>
    <dgm:cxn modelId="{130A1427-DB0A-4659-9D27-85A9AF495813}" srcId="{0507477F-584B-4150-99EF-86937A1DA32B}" destId="{BB39D644-A19E-4E3B-BDF0-14EAFC22F6C8}" srcOrd="3" destOrd="0" parTransId="{3FBB8CA9-364C-4943-82E0-1943B00494D5}" sibTransId="{56E9461D-A7C6-4479-A421-405012D421F0}"/>
    <dgm:cxn modelId="{4A09FD6B-1936-4C24-BBFB-D2FC55F957DC}" srcId="{0507477F-584B-4150-99EF-86937A1DA32B}" destId="{BD450000-6DDE-4CF1-8BFA-EAAE0BB60289}" srcOrd="1" destOrd="0" parTransId="{6BFEDB1E-846B-4617-93FC-78AF49F0FCF1}" sibTransId="{B76A3AC6-43E9-4AB4-B509-6473EB3C94B0}"/>
    <dgm:cxn modelId="{A68BE950-97B9-4075-BF7F-0FE24AAE7C56}" srcId="{0507477F-584B-4150-99EF-86937A1DA32B}" destId="{5DEC96BA-E949-4753-9335-C67B8B206B7E}" srcOrd="2" destOrd="0" parTransId="{BCCB47A0-8860-4BD3-99A5-0B2F4C8F2635}" sibTransId="{A2381095-671A-4AB8-87B7-ECF75436A803}"/>
    <dgm:cxn modelId="{B6E147A8-C82C-46F8-A151-35EFEC732316}" type="presOf" srcId="{BB39D644-A19E-4E3B-BDF0-14EAFC22F6C8}" destId="{CE601D3B-6657-4C7B-8CE7-8905E49B5963}" srcOrd="0" destOrd="0" presId="urn:microsoft.com/office/officeart/2005/8/layout/vList5"/>
    <dgm:cxn modelId="{09BCA9AA-F05B-41E6-BCED-B50C39778A0D}" type="presOf" srcId="{E440A9FA-EFD5-4787-BE57-7E1EDA5F4099}" destId="{70B6C7A6-250D-4046-A0E6-6CF7D145F6F6}" srcOrd="0" destOrd="0" presId="urn:microsoft.com/office/officeart/2005/8/layout/vList5"/>
    <dgm:cxn modelId="{A774ADAB-DFF8-43D1-96AE-3E2A495F1313}" srcId="{0507477F-584B-4150-99EF-86937A1DA32B}" destId="{E440A9FA-EFD5-4787-BE57-7E1EDA5F4099}" srcOrd="0" destOrd="0" parTransId="{7A92A334-4E28-4E4F-8989-371DED7E7EB0}" sibTransId="{D0CE9F0F-D5DD-4A4F-AD11-80AA27C19FAC}"/>
    <dgm:cxn modelId="{DAF6F4D3-9BA6-4B88-8B7C-1C2452603752}" type="presOf" srcId="{5DEC96BA-E949-4753-9335-C67B8B206B7E}" destId="{4935D185-CEE9-4738-90BB-E2E99108496A}" srcOrd="0" destOrd="0" presId="urn:microsoft.com/office/officeart/2005/8/layout/vList5"/>
    <dgm:cxn modelId="{96CB38DA-0C63-4856-A85A-840576A92AAA}" type="presOf" srcId="{0507477F-584B-4150-99EF-86937A1DA32B}" destId="{4BCDC0DE-8C24-45EB-A533-819CD73E6E1D}" srcOrd="0" destOrd="0" presId="urn:microsoft.com/office/officeart/2005/8/layout/vList5"/>
    <dgm:cxn modelId="{EFD4D541-CD1F-40F2-91BA-9DD045EF0093}" type="presParOf" srcId="{4BCDC0DE-8C24-45EB-A533-819CD73E6E1D}" destId="{794A2372-0253-4684-8278-78511891F49F}" srcOrd="0" destOrd="0" presId="urn:microsoft.com/office/officeart/2005/8/layout/vList5"/>
    <dgm:cxn modelId="{BF21D552-5EFB-4D78-BDFF-F3ED0F0BB6C4}" type="presParOf" srcId="{794A2372-0253-4684-8278-78511891F49F}" destId="{70B6C7A6-250D-4046-A0E6-6CF7D145F6F6}" srcOrd="0" destOrd="0" presId="urn:microsoft.com/office/officeart/2005/8/layout/vList5"/>
    <dgm:cxn modelId="{E61DA5D7-4B12-4C99-B404-557871F1BBF3}" type="presParOf" srcId="{4BCDC0DE-8C24-45EB-A533-819CD73E6E1D}" destId="{3D0AE49E-22A2-46CA-ACF6-CBF50FB10836}" srcOrd="1" destOrd="0" presId="urn:microsoft.com/office/officeart/2005/8/layout/vList5"/>
    <dgm:cxn modelId="{F727DE38-DDCB-4500-828C-B93144DACDDB}" type="presParOf" srcId="{4BCDC0DE-8C24-45EB-A533-819CD73E6E1D}" destId="{FBF6ABBD-2597-4F3F-AEA0-61582F7843E4}" srcOrd="2" destOrd="0" presId="urn:microsoft.com/office/officeart/2005/8/layout/vList5"/>
    <dgm:cxn modelId="{29F4AE03-C5F7-4F91-9526-730F8B840193}" type="presParOf" srcId="{FBF6ABBD-2597-4F3F-AEA0-61582F7843E4}" destId="{B2C41111-5D81-495E-BACF-234631F4FA5A}" srcOrd="0" destOrd="0" presId="urn:microsoft.com/office/officeart/2005/8/layout/vList5"/>
    <dgm:cxn modelId="{83E5BADC-A096-4FC6-AE32-BD3793FAE562}" type="presParOf" srcId="{4BCDC0DE-8C24-45EB-A533-819CD73E6E1D}" destId="{E17F8818-5DFA-476B-9375-609EF209E9C2}" srcOrd="3" destOrd="0" presId="urn:microsoft.com/office/officeart/2005/8/layout/vList5"/>
    <dgm:cxn modelId="{C2AB4DE0-E4AD-40EF-8832-CF8F316AEE87}" type="presParOf" srcId="{4BCDC0DE-8C24-45EB-A533-819CD73E6E1D}" destId="{C24F9A87-2A3D-4FDE-9396-72B129D7BDC6}" srcOrd="4" destOrd="0" presId="urn:microsoft.com/office/officeart/2005/8/layout/vList5"/>
    <dgm:cxn modelId="{C05931F0-A8ED-4101-B9B2-8B3CAA07A976}" type="presParOf" srcId="{C24F9A87-2A3D-4FDE-9396-72B129D7BDC6}" destId="{4935D185-CEE9-4738-90BB-E2E99108496A}" srcOrd="0" destOrd="0" presId="urn:microsoft.com/office/officeart/2005/8/layout/vList5"/>
    <dgm:cxn modelId="{C49E5B28-D1B5-42A4-BB7F-A29072B44FA4}" type="presParOf" srcId="{4BCDC0DE-8C24-45EB-A533-819CD73E6E1D}" destId="{708BC111-E462-45FE-9FDD-4619DF666333}" srcOrd="5" destOrd="0" presId="urn:microsoft.com/office/officeart/2005/8/layout/vList5"/>
    <dgm:cxn modelId="{BF91CF32-95AA-4833-928C-708D22D0135F}" type="presParOf" srcId="{4BCDC0DE-8C24-45EB-A533-819CD73E6E1D}" destId="{051B5241-A165-438E-873D-9F4F7E42B564}" srcOrd="6" destOrd="0" presId="urn:microsoft.com/office/officeart/2005/8/layout/vList5"/>
    <dgm:cxn modelId="{C85F8648-D333-427E-BDA9-A4B94A85E7E4}" type="presParOf" srcId="{051B5241-A165-438E-873D-9F4F7E42B564}" destId="{CE601D3B-6657-4C7B-8CE7-8905E49B5963}"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DE1394AA-1E02-4D56-8C49-B81CD9E36DD1}" type="doc">
      <dgm:prSet loTypeId="urn:microsoft.com/office/officeart/2005/8/layout/vProcess5" loCatId="process" qsTypeId="urn:microsoft.com/office/officeart/2005/8/quickstyle/simple1" qsCatId="simple" csTypeId="urn:microsoft.com/office/officeart/2005/8/colors/colorful5" csCatId="colorful"/>
      <dgm:spPr/>
      <dgm:t>
        <a:bodyPr/>
        <a:lstStyle/>
        <a:p>
          <a:endParaRPr lang="en-US"/>
        </a:p>
      </dgm:t>
    </dgm:pt>
    <dgm:pt modelId="{7ABE5BEA-6354-499B-B4D3-1F1C873100C3}">
      <dgm:prSet/>
      <dgm:spPr/>
      <dgm:t>
        <a:bodyPr/>
        <a:lstStyle/>
        <a:p>
          <a:r>
            <a:rPr lang="it-IT" b="1" dirty="0"/>
            <a:t>Cosa succede se la proprietà di un nostro </a:t>
          </a:r>
          <a:r>
            <a:rPr lang="it-IT" b="1" dirty="0" err="1"/>
            <a:t>datasource</a:t>
          </a:r>
          <a:r>
            <a:rPr lang="it-IT" b="1" dirty="0"/>
            <a:t> cambia?</a:t>
          </a:r>
          <a:endParaRPr lang="en-US" dirty="0"/>
        </a:p>
      </dgm:t>
    </dgm:pt>
    <dgm:pt modelId="{723D93BA-D29A-4B59-BF0B-EC52D098AE40}" type="parTrans" cxnId="{B86BF0DF-41B4-46C5-A763-CB05A7ABAC74}">
      <dgm:prSet/>
      <dgm:spPr/>
      <dgm:t>
        <a:bodyPr/>
        <a:lstStyle/>
        <a:p>
          <a:endParaRPr lang="en-US"/>
        </a:p>
      </dgm:t>
    </dgm:pt>
    <dgm:pt modelId="{F3130FCB-2DC1-4051-82D0-C17D5F62BCB1}" type="sibTrans" cxnId="{B86BF0DF-41B4-46C5-A763-CB05A7ABAC74}">
      <dgm:prSet/>
      <dgm:spPr/>
      <dgm:t>
        <a:bodyPr/>
        <a:lstStyle/>
        <a:p>
          <a:endParaRPr lang="en-US"/>
        </a:p>
      </dgm:t>
    </dgm:pt>
    <dgm:pt modelId="{38807103-C070-4AC6-855F-0AEFE31C8D03}">
      <dgm:prSet/>
      <dgm:spPr/>
      <dgm:t>
        <a:bodyPr/>
        <a:lstStyle/>
        <a:p>
          <a:r>
            <a:rPr lang="it-IT" b="1"/>
            <a:t>Il nuovo valore viene riportato a video all’utente?</a:t>
          </a:r>
          <a:endParaRPr lang="en-US"/>
        </a:p>
      </dgm:t>
    </dgm:pt>
    <dgm:pt modelId="{60DBB71A-9C5D-4F15-B042-CE43CB069216}" type="parTrans" cxnId="{BB90036B-6A07-4DFA-B2A9-6A7D9BB34A4F}">
      <dgm:prSet/>
      <dgm:spPr/>
      <dgm:t>
        <a:bodyPr/>
        <a:lstStyle/>
        <a:p>
          <a:endParaRPr lang="en-US"/>
        </a:p>
      </dgm:t>
    </dgm:pt>
    <dgm:pt modelId="{78E59EE8-68A2-4978-887C-C939565B8787}" type="sibTrans" cxnId="{BB90036B-6A07-4DFA-B2A9-6A7D9BB34A4F}">
      <dgm:prSet/>
      <dgm:spPr/>
      <dgm:t>
        <a:bodyPr/>
        <a:lstStyle/>
        <a:p>
          <a:endParaRPr lang="en-US"/>
        </a:p>
      </dgm:t>
    </dgm:pt>
    <dgm:pt modelId="{0EA0B2B1-6AA9-4C1B-8325-E5E9F0C45EEC}">
      <dgm:prSet/>
      <dgm:spPr/>
      <dgm:t>
        <a:bodyPr/>
        <a:lstStyle/>
        <a:p>
          <a:r>
            <a:rPr lang="it-IT" b="1" dirty="0"/>
            <a:t>Scopriamolo insieme.</a:t>
          </a:r>
          <a:endParaRPr lang="en-US" dirty="0"/>
        </a:p>
      </dgm:t>
    </dgm:pt>
    <dgm:pt modelId="{BF66600C-C25C-427E-8B99-36E95DEA3D8B}" type="sibTrans" cxnId="{39B0FAB6-9288-40E6-B04E-97E727DA1C70}">
      <dgm:prSet/>
      <dgm:spPr/>
      <dgm:t>
        <a:bodyPr/>
        <a:lstStyle/>
        <a:p>
          <a:endParaRPr lang="en-US"/>
        </a:p>
      </dgm:t>
    </dgm:pt>
    <dgm:pt modelId="{F461E5C7-72B1-4DD8-B8F4-CAB9D67D83E3}" type="parTrans" cxnId="{39B0FAB6-9288-40E6-B04E-97E727DA1C70}">
      <dgm:prSet/>
      <dgm:spPr/>
      <dgm:t>
        <a:bodyPr/>
        <a:lstStyle/>
        <a:p>
          <a:endParaRPr lang="en-US"/>
        </a:p>
      </dgm:t>
    </dgm:pt>
    <dgm:pt modelId="{69083B9C-1E7B-46A0-BD5A-025B26AAE4C8}" type="pres">
      <dgm:prSet presAssocID="{DE1394AA-1E02-4D56-8C49-B81CD9E36DD1}" presName="outerComposite" presStyleCnt="0">
        <dgm:presLayoutVars>
          <dgm:chMax val="5"/>
          <dgm:dir/>
          <dgm:resizeHandles val="exact"/>
        </dgm:presLayoutVars>
      </dgm:prSet>
      <dgm:spPr/>
    </dgm:pt>
    <dgm:pt modelId="{725A9145-2CBF-44CB-B57A-F2B24424E5C9}" type="pres">
      <dgm:prSet presAssocID="{DE1394AA-1E02-4D56-8C49-B81CD9E36DD1}" presName="dummyMaxCanvas" presStyleCnt="0">
        <dgm:presLayoutVars/>
      </dgm:prSet>
      <dgm:spPr/>
    </dgm:pt>
    <dgm:pt modelId="{5E0E363C-190E-4810-874F-707E361DCF5D}" type="pres">
      <dgm:prSet presAssocID="{DE1394AA-1E02-4D56-8C49-B81CD9E36DD1}" presName="ThreeNodes_1" presStyleLbl="node1" presStyleIdx="0" presStyleCnt="3">
        <dgm:presLayoutVars>
          <dgm:bulletEnabled val="1"/>
        </dgm:presLayoutVars>
      </dgm:prSet>
      <dgm:spPr/>
    </dgm:pt>
    <dgm:pt modelId="{0B857281-9460-499E-BBDC-ACA68A5C657C}" type="pres">
      <dgm:prSet presAssocID="{DE1394AA-1E02-4D56-8C49-B81CD9E36DD1}" presName="ThreeNodes_2" presStyleLbl="node1" presStyleIdx="1" presStyleCnt="3">
        <dgm:presLayoutVars>
          <dgm:bulletEnabled val="1"/>
        </dgm:presLayoutVars>
      </dgm:prSet>
      <dgm:spPr/>
    </dgm:pt>
    <dgm:pt modelId="{5A326845-DAA8-4A5F-A694-C085116C3148}" type="pres">
      <dgm:prSet presAssocID="{DE1394AA-1E02-4D56-8C49-B81CD9E36DD1}" presName="ThreeNodes_3" presStyleLbl="node1" presStyleIdx="2" presStyleCnt="3">
        <dgm:presLayoutVars>
          <dgm:bulletEnabled val="1"/>
        </dgm:presLayoutVars>
      </dgm:prSet>
      <dgm:spPr/>
    </dgm:pt>
    <dgm:pt modelId="{4B7F5B8F-AF47-476B-B4B6-7CF92614A65A}" type="pres">
      <dgm:prSet presAssocID="{DE1394AA-1E02-4D56-8C49-B81CD9E36DD1}" presName="ThreeConn_1-2" presStyleLbl="fgAccFollowNode1" presStyleIdx="0" presStyleCnt="2">
        <dgm:presLayoutVars>
          <dgm:bulletEnabled val="1"/>
        </dgm:presLayoutVars>
      </dgm:prSet>
      <dgm:spPr/>
    </dgm:pt>
    <dgm:pt modelId="{D7A031E9-41E1-4769-87AF-CB1FD34BD5BE}" type="pres">
      <dgm:prSet presAssocID="{DE1394AA-1E02-4D56-8C49-B81CD9E36DD1}" presName="ThreeConn_2-3" presStyleLbl="fgAccFollowNode1" presStyleIdx="1" presStyleCnt="2">
        <dgm:presLayoutVars>
          <dgm:bulletEnabled val="1"/>
        </dgm:presLayoutVars>
      </dgm:prSet>
      <dgm:spPr/>
    </dgm:pt>
    <dgm:pt modelId="{2EAB7F01-D89A-4C24-B669-36FF02703F2C}" type="pres">
      <dgm:prSet presAssocID="{DE1394AA-1E02-4D56-8C49-B81CD9E36DD1}" presName="ThreeNodes_1_text" presStyleLbl="node1" presStyleIdx="2" presStyleCnt="3">
        <dgm:presLayoutVars>
          <dgm:bulletEnabled val="1"/>
        </dgm:presLayoutVars>
      </dgm:prSet>
      <dgm:spPr/>
    </dgm:pt>
    <dgm:pt modelId="{94C23DED-542C-4768-91C9-5D08F963DE5E}" type="pres">
      <dgm:prSet presAssocID="{DE1394AA-1E02-4D56-8C49-B81CD9E36DD1}" presName="ThreeNodes_2_text" presStyleLbl="node1" presStyleIdx="2" presStyleCnt="3">
        <dgm:presLayoutVars>
          <dgm:bulletEnabled val="1"/>
        </dgm:presLayoutVars>
      </dgm:prSet>
      <dgm:spPr/>
    </dgm:pt>
    <dgm:pt modelId="{DCE85030-E780-4EED-AF24-B88D0E7CADE8}" type="pres">
      <dgm:prSet presAssocID="{DE1394AA-1E02-4D56-8C49-B81CD9E36DD1}" presName="ThreeNodes_3_text" presStyleLbl="node1" presStyleIdx="2" presStyleCnt="3">
        <dgm:presLayoutVars>
          <dgm:bulletEnabled val="1"/>
        </dgm:presLayoutVars>
      </dgm:prSet>
      <dgm:spPr/>
    </dgm:pt>
  </dgm:ptLst>
  <dgm:cxnLst>
    <dgm:cxn modelId="{58483E04-E63F-4704-AA0F-3FFED99363B4}" type="presOf" srcId="{DE1394AA-1E02-4D56-8C49-B81CD9E36DD1}" destId="{69083B9C-1E7B-46A0-BD5A-025B26AAE4C8}" srcOrd="0" destOrd="0" presId="urn:microsoft.com/office/officeart/2005/8/layout/vProcess5"/>
    <dgm:cxn modelId="{4697643C-1520-426C-AF22-E21CB9DA64CF}" type="presOf" srcId="{78E59EE8-68A2-4978-887C-C939565B8787}" destId="{D7A031E9-41E1-4769-87AF-CB1FD34BD5BE}" srcOrd="0" destOrd="0" presId="urn:microsoft.com/office/officeart/2005/8/layout/vProcess5"/>
    <dgm:cxn modelId="{0F84FA65-C31B-4722-8AD0-BBEFE5879AC3}" type="presOf" srcId="{F3130FCB-2DC1-4051-82D0-C17D5F62BCB1}" destId="{4B7F5B8F-AF47-476B-B4B6-7CF92614A65A}" srcOrd="0" destOrd="0" presId="urn:microsoft.com/office/officeart/2005/8/layout/vProcess5"/>
    <dgm:cxn modelId="{BB90036B-6A07-4DFA-B2A9-6A7D9BB34A4F}" srcId="{DE1394AA-1E02-4D56-8C49-B81CD9E36DD1}" destId="{38807103-C070-4AC6-855F-0AEFE31C8D03}" srcOrd="1" destOrd="0" parTransId="{60DBB71A-9C5D-4F15-B042-CE43CB069216}" sibTransId="{78E59EE8-68A2-4978-887C-C939565B8787}"/>
    <dgm:cxn modelId="{A696514F-2C1D-4305-9B9B-3D50736EA6AD}" type="presOf" srcId="{7ABE5BEA-6354-499B-B4D3-1F1C873100C3}" destId="{2EAB7F01-D89A-4C24-B669-36FF02703F2C}" srcOrd="1" destOrd="0" presId="urn:microsoft.com/office/officeart/2005/8/layout/vProcess5"/>
    <dgm:cxn modelId="{6076E7A5-352F-4E9E-80B9-F891964AEEA2}" type="presOf" srcId="{7ABE5BEA-6354-499B-B4D3-1F1C873100C3}" destId="{5E0E363C-190E-4810-874F-707E361DCF5D}" srcOrd="0" destOrd="0" presId="urn:microsoft.com/office/officeart/2005/8/layout/vProcess5"/>
    <dgm:cxn modelId="{01C72BAA-67D9-45EB-8872-5DDD6F2A3676}" type="presOf" srcId="{0EA0B2B1-6AA9-4C1B-8325-E5E9F0C45EEC}" destId="{5A326845-DAA8-4A5F-A694-C085116C3148}" srcOrd="0" destOrd="0" presId="urn:microsoft.com/office/officeart/2005/8/layout/vProcess5"/>
    <dgm:cxn modelId="{39B0FAB6-9288-40E6-B04E-97E727DA1C70}" srcId="{DE1394AA-1E02-4D56-8C49-B81CD9E36DD1}" destId="{0EA0B2B1-6AA9-4C1B-8325-E5E9F0C45EEC}" srcOrd="2" destOrd="0" parTransId="{F461E5C7-72B1-4DD8-B8F4-CAB9D67D83E3}" sibTransId="{BF66600C-C25C-427E-8B99-36E95DEA3D8B}"/>
    <dgm:cxn modelId="{ED9A27BC-7E78-4ADC-B3C7-F5BB76326B14}" type="presOf" srcId="{0EA0B2B1-6AA9-4C1B-8325-E5E9F0C45EEC}" destId="{DCE85030-E780-4EED-AF24-B88D0E7CADE8}" srcOrd="1" destOrd="0" presId="urn:microsoft.com/office/officeart/2005/8/layout/vProcess5"/>
    <dgm:cxn modelId="{5D9F16BF-240C-4EC5-A718-9CEB85BA1AB7}" type="presOf" srcId="{38807103-C070-4AC6-855F-0AEFE31C8D03}" destId="{0B857281-9460-499E-BBDC-ACA68A5C657C}" srcOrd="0" destOrd="0" presId="urn:microsoft.com/office/officeart/2005/8/layout/vProcess5"/>
    <dgm:cxn modelId="{47CB2CD4-B4FF-4470-A7E5-3B429D1BA883}" type="presOf" srcId="{38807103-C070-4AC6-855F-0AEFE31C8D03}" destId="{94C23DED-542C-4768-91C9-5D08F963DE5E}" srcOrd="1" destOrd="0" presId="urn:microsoft.com/office/officeart/2005/8/layout/vProcess5"/>
    <dgm:cxn modelId="{B86BF0DF-41B4-46C5-A763-CB05A7ABAC74}" srcId="{DE1394AA-1E02-4D56-8C49-B81CD9E36DD1}" destId="{7ABE5BEA-6354-499B-B4D3-1F1C873100C3}" srcOrd="0" destOrd="0" parTransId="{723D93BA-D29A-4B59-BF0B-EC52D098AE40}" sibTransId="{F3130FCB-2DC1-4051-82D0-C17D5F62BCB1}"/>
    <dgm:cxn modelId="{52532830-FC72-4538-A1A8-B8AEFF721075}" type="presParOf" srcId="{69083B9C-1E7B-46A0-BD5A-025B26AAE4C8}" destId="{725A9145-2CBF-44CB-B57A-F2B24424E5C9}" srcOrd="0" destOrd="0" presId="urn:microsoft.com/office/officeart/2005/8/layout/vProcess5"/>
    <dgm:cxn modelId="{F9C2945F-196A-40E8-B88D-F3ADA4E9C5DA}" type="presParOf" srcId="{69083B9C-1E7B-46A0-BD5A-025B26AAE4C8}" destId="{5E0E363C-190E-4810-874F-707E361DCF5D}" srcOrd="1" destOrd="0" presId="urn:microsoft.com/office/officeart/2005/8/layout/vProcess5"/>
    <dgm:cxn modelId="{910EF820-1B20-46DC-8BF3-EA0118C9503E}" type="presParOf" srcId="{69083B9C-1E7B-46A0-BD5A-025B26AAE4C8}" destId="{0B857281-9460-499E-BBDC-ACA68A5C657C}" srcOrd="2" destOrd="0" presId="urn:microsoft.com/office/officeart/2005/8/layout/vProcess5"/>
    <dgm:cxn modelId="{85976D4B-C43B-4E88-84B8-2296BC513808}" type="presParOf" srcId="{69083B9C-1E7B-46A0-BD5A-025B26AAE4C8}" destId="{5A326845-DAA8-4A5F-A694-C085116C3148}" srcOrd="3" destOrd="0" presId="urn:microsoft.com/office/officeart/2005/8/layout/vProcess5"/>
    <dgm:cxn modelId="{3139D58A-4BF3-452D-97AE-17B51BC237ED}" type="presParOf" srcId="{69083B9C-1E7B-46A0-BD5A-025B26AAE4C8}" destId="{4B7F5B8F-AF47-476B-B4B6-7CF92614A65A}" srcOrd="4" destOrd="0" presId="urn:microsoft.com/office/officeart/2005/8/layout/vProcess5"/>
    <dgm:cxn modelId="{797824B1-6B82-4299-BB20-3CE1FD3F7DA3}" type="presParOf" srcId="{69083B9C-1E7B-46A0-BD5A-025B26AAE4C8}" destId="{D7A031E9-41E1-4769-87AF-CB1FD34BD5BE}" srcOrd="5" destOrd="0" presId="urn:microsoft.com/office/officeart/2005/8/layout/vProcess5"/>
    <dgm:cxn modelId="{72381BA0-4938-4214-81EB-FBB1E7E40A06}" type="presParOf" srcId="{69083B9C-1E7B-46A0-BD5A-025B26AAE4C8}" destId="{2EAB7F01-D89A-4C24-B669-36FF02703F2C}" srcOrd="6" destOrd="0" presId="urn:microsoft.com/office/officeart/2005/8/layout/vProcess5"/>
    <dgm:cxn modelId="{C48DD186-3661-4A19-AB7B-92F41D6F757A}" type="presParOf" srcId="{69083B9C-1E7B-46A0-BD5A-025B26AAE4C8}" destId="{94C23DED-542C-4768-91C9-5D08F963DE5E}" srcOrd="7" destOrd="0" presId="urn:microsoft.com/office/officeart/2005/8/layout/vProcess5"/>
    <dgm:cxn modelId="{B623829C-82A2-435A-A785-1BC7130FF0EF}" type="presParOf" srcId="{69083B9C-1E7B-46A0-BD5A-025B26AAE4C8}" destId="{DCE85030-E780-4EED-AF24-B88D0E7CADE8}"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1CA5941C-BC93-4521-80C9-8650C536BFF4}" type="doc">
      <dgm:prSet loTypeId="urn:microsoft.com/office/officeart/2016/7/layout/RepeatingBendingProcessNew" loCatId="process" qsTypeId="urn:microsoft.com/office/officeart/2005/8/quickstyle/simple1" qsCatId="simple" csTypeId="urn:microsoft.com/office/officeart/2005/8/colors/colorful5" csCatId="colorful" phldr="1"/>
      <dgm:spPr/>
      <dgm:t>
        <a:bodyPr/>
        <a:lstStyle/>
        <a:p>
          <a:endParaRPr lang="en-US"/>
        </a:p>
      </dgm:t>
    </dgm:pt>
    <dgm:pt modelId="{D4B8B027-C235-4740-8587-5B91E693E772}">
      <dgm:prSet/>
      <dgm:spPr>
        <a:solidFill>
          <a:srgbClr val="4472C4"/>
        </a:solidFill>
      </dgm:spPr>
      <dgm:t>
        <a:bodyPr/>
        <a:lstStyle/>
        <a:p>
          <a:r>
            <a:rPr lang="it-IT"/>
            <a:t>E’ la sorgente di default del tuo bindings, salvo che non specifichi manualmente un'altra sorgente</a:t>
          </a:r>
          <a:endParaRPr lang="en-US"/>
        </a:p>
      </dgm:t>
    </dgm:pt>
    <dgm:pt modelId="{D7C3DDCA-3A6D-4EDC-80D9-7A7D94F59636}" type="parTrans" cxnId="{8EC76A44-7950-4949-904E-52F9645F7010}">
      <dgm:prSet/>
      <dgm:spPr/>
      <dgm:t>
        <a:bodyPr/>
        <a:lstStyle/>
        <a:p>
          <a:endParaRPr lang="en-US"/>
        </a:p>
      </dgm:t>
    </dgm:pt>
    <dgm:pt modelId="{454A61C9-2875-4794-8F25-410426AB606F}" type="sibTrans" cxnId="{8EC76A44-7950-4949-904E-52F9645F7010}">
      <dgm:prSet/>
      <dgm:spPr/>
      <dgm:t>
        <a:bodyPr/>
        <a:lstStyle/>
        <a:p>
          <a:endParaRPr lang="en-US"/>
        </a:p>
      </dgm:t>
    </dgm:pt>
    <dgm:pt modelId="{4BBA5037-12EB-400E-B992-5732200C74EE}">
      <dgm:prSet/>
      <dgm:spPr>
        <a:solidFill>
          <a:srgbClr val="4472C4"/>
        </a:solidFill>
      </dgm:spPr>
      <dgm:t>
        <a:bodyPr/>
        <a:lstStyle/>
        <a:p>
          <a:r>
            <a:rPr lang="it-IT" dirty="0"/>
            <a:t>E’ definito nella classe </a:t>
          </a:r>
          <a:r>
            <a:rPr lang="it-IT" dirty="0" err="1"/>
            <a:t>FrameworkElement</a:t>
          </a:r>
          <a:r>
            <a:rPr lang="it-IT" dirty="0"/>
            <a:t>, da cui la maggior parte dei controlli, incluso la Window eredita</a:t>
          </a:r>
          <a:endParaRPr lang="en-US" dirty="0"/>
        </a:p>
      </dgm:t>
    </dgm:pt>
    <dgm:pt modelId="{F23BCD35-2895-4EDF-A29D-201D1D4BF3E9}" type="parTrans" cxnId="{EBB51D34-D859-4E8F-B900-973B11B09F2A}">
      <dgm:prSet/>
      <dgm:spPr/>
      <dgm:t>
        <a:bodyPr/>
        <a:lstStyle/>
        <a:p>
          <a:endParaRPr lang="en-US"/>
        </a:p>
      </dgm:t>
    </dgm:pt>
    <dgm:pt modelId="{D9DC60A9-C23E-4962-8A02-C396A04327B4}" type="sibTrans" cxnId="{EBB51D34-D859-4E8F-B900-973B11B09F2A}">
      <dgm:prSet/>
      <dgm:spPr/>
      <dgm:t>
        <a:bodyPr/>
        <a:lstStyle/>
        <a:p>
          <a:endParaRPr lang="en-US"/>
        </a:p>
      </dgm:t>
    </dgm:pt>
    <dgm:pt modelId="{7B8ED45D-A2D1-4CE7-A2F9-D05F4E481702}" type="pres">
      <dgm:prSet presAssocID="{1CA5941C-BC93-4521-80C9-8650C536BFF4}" presName="Name0" presStyleCnt="0">
        <dgm:presLayoutVars>
          <dgm:dir/>
          <dgm:resizeHandles val="exact"/>
        </dgm:presLayoutVars>
      </dgm:prSet>
      <dgm:spPr/>
    </dgm:pt>
    <dgm:pt modelId="{20A6C5B6-4B9D-46E8-A0BF-B76902901D4B}" type="pres">
      <dgm:prSet presAssocID="{D4B8B027-C235-4740-8587-5B91E693E772}" presName="node" presStyleLbl="node1" presStyleIdx="0" presStyleCnt="2">
        <dgm:presLayoutVars>
          <dgm:bulletEnabled val="1"/>
        </dgm:presLayoutVars>
      </dgm:prSet>
      <dgm:spPr/>
    </dgm:pt>
    <dgm:pt modelId="{41F54D98-CE1E-4D48-B8BF-A7DD8D58C238}" type="pres">
      <dgm:prSet presAssocID="{454A61C9-2875-4794-8F25-410426AB606F}" presName="sibTrans" presStyleLbl="sibTrans1D1" presStyleIdx="0" presStyleCnt="1"/>
      <dgm:spPr/>
    </dgm:pt>
    <dgm:pt modelId="{926ED1D9-A1CE-41D6-9A1C-21C5BA51D70C}" type="pres">
      <dgm:prSet presAssocID="{454A61C9-2875-4794-8F25-410426AB606F}" presName="connectorText" presStyleLbl="sibTrans1D1" presStyleIdx="0" presStyleCnt="1"/>
      <dgm:spPr/>
    </dgm:pt>
    <dgm:pt modelId="{553D95BE-3C4B-4D70-8C42-C53C9E6EDCBF}" type="pres">
      <dgm:prSet presAssocID="{4BBA5037-12EB-400E-B992-5732200C74EE}" presName="node" presStyleLbl="node1" presStyleIdx="1" presStyleCnt="2">
        <dgm:presLayoutVars>
          <dgm:bulletEnabled val="1"/>
        </dgm:presLayoutVars>
      </dgm:prSet>
      <dgm:spPr/>
    </dgm:pt>
  </dgm:ptLst>
  <dgm:cxnLst>
    <dgm:cxn modelId="{976FA704-7BC7-4748-9205-CC951516BB31}" type="presOf" srcId="{4BBA5037-12EB-400E-B992-5732200C74EE}" destId="{553D95BE-3C4B-4D70-8C42-C53C9E6EDCBF}" srcOrd="0" destOrd="0" presId="urn:microsoft.com/office/officeart/2016/7/layout/RepeatingBendingProcessNew"/>
    <dgm:cxn modelId="{14F77D18-4F27-488B-91AA-C984A5252D24}" type="presOf" srcId="{1CA5941C-BC93-4521-80C9-8650C536BFF4}" destId="{7B8ED45D-A2D1-4CE7-A2F9-D05F4E481702}" srcOrd="0" destOrd="0" presId="urn:microsoft.com/office/officeart/2016/7/layout/RepeatingBendingProcessNew"/>
    <dgm:cxn modelId="{EBB51D34-D859-4E8F-B900-973B11B09F2A}" srcId="{1CA5941C-BC93-4521-80C9-8650C536BFF4}" destId="{4BBA5037-12EB-400E-B992-5732200C74EE}" srcOrd="1" destOrd="0" parTransId="{F23BCD35-2895-4EDF-A29D-201D1D4BF3E9}" sibTransId="{D9DC60A9-C23E-4962-8A02-C396A04327B4}"/>
    <dgm:cxn modelId="{0628DB40-3845-4356-9810-C51DEDD721CF}" type="presOf" srcId="{454A61C9-2875-4794-8F25-410426AB606F}" destId="{41F54D98-CE1E-4D48-B8BF-A7DD8D58C238}" srcOrd="0" destOrd="0" presId="urn:microsoft.com/office/officeart/2016/7/layout/RepeatingBendingProcessNew"/>
    <dgm:cxn modelId="{8EC76A44-7950-4949-904E-52F9645F7010}" srcId="{1CA5941C-BC93-4521-80C9-8650C536BFF4}" destId="{D4B8B027-C235-4740-8587-5B91E693E772}" srcOrd="0" destOrd="0" parTransId="{D7C3DDCA-3A6D-4EDC-80D9-7A7D94F59636}" sibTransId="{454A61C9-2875-4794-8F25-410426AB606F}"/>
    <dgm:cxn modelId="{61D016C9-95B5-4990-9C88-5784C4814927}" type="presOf" srcId="{D4B8B027-C235-4740-8587-5B91E693E772}" destId="{20A6C5B6-4B9D-46E8-A0BF-B76902901D4B}" srcOrd="0" destOrd="0" presId="urn:microsoft.com/office/officeart/2016/7/layout/RepeatingBendingProcessNew"/>
    <dgm:cxn modelId="{21641CEF-117E-4853-BD21-368E98A7F7CF}" type="presOf" srcId="{454A61C9-2875-4794-8F25-410426AB606F}" destId="{926ED1D9-A1CE-41D6-9A1C-21C5BA51D70C}" srcOrd="1" destOrd="0" presId="urn:microsoft.com/office/officeart/2016/7/layout/RepeatingBendingProcessNew"/>
    <dgm:cxn modelId="{258A7452-F168-4B82-B8A1-1E2031A2DDA8}" type="presParOf" srcId="{7B8ED45D-A2D1-4CE7-A2F9-D05F4E481702}" destId="{20A6C5B6-4B9D-46E8-A0BF-B76902901D4B}" srcOrd="0" destOrd="0" presId="urn:microsoft.com/office/officeart/2016/7/layout/RepeatingBendingProcessNew"/>
    <dgm:cxn modelId="{5653E3B7-D9EE-4AAA-9985-E518F87842F5}" type="presParOf" srcId="{7B8ED45D-A2D1-4CE7-A2F9-D05F4E481702}" destId="{41F54D98-CE1E-4D48-B8BF-A7DD8D58C238}" srcOrd="1" destOrd="0" presId="urn:microsoft.com/office/officeart/2016/7/layout/RepeatingBendingProcessNew"/>
    <dgm:cxn modelId="{4261627B-D5E0-49A4-9709-CB6CD238200D}" type="presParOf" srcId="{41F54D98-CE1E-4D48-B8BF-A7DD8D58C238}" destId="{926ED1D9-A1CE-41D6-9A1C-21C5BA51D70C}" srcOrd="0" destOrd="0" presId="urn:microsoft.com/office/officeart/2016/7/layout/RepeatingBendingProcessNew"/>
    <dgm:cxn modelId="{3794447C-2490-461D-BE54-E54BDB68C962}" type="presParOf" srcId="{7B8ED45D-A2D1-4CE7-A2F9-D05F4E481702}" destId="{553D95BE-3C4B-4D70-8C42-C53C9E6EDCBF}" srcOrd="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11B007D3-1EB7-42C0-91FF-AA1F71A9C20F}" type="doc">
      <dgm:prSet loTypeId="urn:microsoft.com/office/officeart/2009/3/layout/HorizontalOrganizationChart" loCatId="hierarchy" qsTypeId="urn:microsoft.com/office/officeart/2005/8/quickstyle/simple1" qsCatId="simple" csTypeId="urn:microsoft.com/office/officeart/2005/8/colors/accent0_3" csCatId="mainScheme" phldr="1"/>
      <dgm:spPr/>
      <dgm:t>
        <a:bodyPr/>
        <a:lstStyle/>
        <a:p>
          <a:endParaRPr lang="it-IT"/>
        </a:p>
      </dgm:t>
    </dgm:pt>
    <dgm:pt modelId="{A844F589-D760-4F75-A79E-BB0E1E11035A}">
      <dgm:prSet phldrT="[Testo]" custT="1"/>
      <dgm:spPr/>
      <dgm:t>
        <a:bodyPr/>
        <a:lstStyle/>
        <a:p>
          <a:r>
            <a:rPr lang="it-IT" sz="3600"/>
            <a:t>Metodi</a:t>
          </a:r>
          <a:endParaRPr lang="it-IT" sz="3600" dirty="0"/>
        </a:p>
      </dgm:t>
    </dgm:pt>
    <dgm:pt modelId="{07B9E7AA-B00E-46E4-BAA7-A1D6D2FB723A}" type="parTrans" cxnId="{FBE2A795-21E2-4D81-AB0C-42E7792990E1}">
      <dgm:prSet/>
      <dgm:spPr/>
      <dgm:t>
        <a:bodyPr/>
        <a:lstStyle/>
        <a:p>
          <a:endParaRPr lang="it-IT"/>
        </a:p>
      </dgm:t>
    </dgm:pt>
    <dgm:pt modelId="{AF88EEF7-A57B-4490-87EB-0DC238E08132}" type="sibTrans" cxnId="{FBE2A795-21E2-4D81-AB0C-42E7792990E1}">
      <dgm:prSet/>
      <dgm:spPr/>
      <dgm:t>
        <a:bodyPr/>
        <a:lstStyle/>
        <a:p>
          <a:endParaRPr lang="it-IT"/>
        </a:p>
      </dgm:t>
    </dgm:pt>
    <dgm:pt modelId="{D856A4D5-61F8-46BF-995F-ECC947E6A338}">
      <dgm:prSet phldrT="[Testo]" custT="1"/>
      <dgm:spPr/>
      <dgm:t>
        <a:bodyPr/>
        <a:lstStyle/>
        <a:p>
          <a:r>
            <a:rPr lang="it-IT" sz="2000"/>
            <a:t>CanExecute(Object)</a:t>
          </a:r>
          <a:endParaRPr lang="it-IT" sz="2000" dirty="0"/>
        </a:p>
      </dgm:t>
    </dgm:pt>
    <dgm:pt modelId="{E4436E18-A032-4177-81AF-010F91C63257}" type="parTrans" cxnId="{30D8134E-4FD3-47EE-8D71-40645DD7B1DF}">
      <dgm:prSet/>
      <dgm:spPr/>
      <dgm:t>
        <a:bodyPr/>
        <a:lstStyle/>
        <a:p>
          <a:endParaRPr lang="it-IT"/>
        </a:p>
      </dgm:t>
    </dgm:pt>
    <dgm:pt modelId="{A70DD00C-08FE-4C51-8887-117483EF202E}" type="sibTrans" cxnId="{30D8134E-4FD3-47EE-8D71-40645DD7B1DF}">
      <dgm:prSet/>
      <dgm:spPr/>
      <dgm:t>
        <a:bodyPr/>
        <a:lstStyle/>
        <a:p>
          <a:endParaRPr lang="it-IT"/>
        </a:p>
      </dgm:t>
    </dgm:pt>
    <dgm:pt modelId="{20D47D23-2F48-459C-93E6-0C9E2ABBEC9B}">
      <dgm:prSet phldrT="[Testo]" custT="1"/>
      <dgm:spPr/>
      <dgm:t>
        <a:bodyPr/>
        <a:lstStyle/>
        <a:p>
          <a:r>
            <a:rPr lang="it-IT" sz="2000"/>
            <a:t>Execute(Object)</a:t>
          </a:r>
          <a:endParaRPr lang="it-IT" sz="2000" dirty="0"/>
        </a:p>
      </dgm:t>
    </dgm:pt>
    <dgm:pt modelId="{E194A796-0A6D-4815-99E1-AE87515C4077}" type="parTrans" cxnId="{4986F1EF-68D3-40BD-AF67-D736CE709D73}">
      <dgm:prSet/>
      <dgm:spPr/>
      <dgm:t>
        <a:bodyPr/>
        <a:lstStyle/>
        <a:p>
          <a:endParaRPr lang="it-IT"/>
        </a:p>
      </dgm:t>
    </dgm:pt>
    <dgm:pt modelId="{92640DE0-C552-4327-A964-D053199AB4CD}" type="sibTrans" cxnId="{4986F1EF-68D3-40BD-AF67-D736CE709D73}">
      <dgm:prSet/>
      <dgm:spPr/>
      <dgm:t>
        <a:bodyPr/>
        <a:lstStyle/>
        <a:p>
          <a:endParaRPr lang="it-IT"/>
        </a:p>
      </dgm:t>
    </dgm:pt>
    <dgm:pt modelId="{B55213D4-1F8E-4008-A542-7BCC4CD3C792}">
      <dgm:prSet phldrT="[Testo]" custT="1"/>
      <dgm:spPr/>
      <dgm:t>
        <a:bodyPr/>
        <a:lstStyle/>
        <a:p>
          <a:r>
            <a:rPr lang="it-IT" sz="3600"/>
            <a:t>Eventi</a:t>
          </a:r>
          <a:endParaRPr lang="it-IT" sz="3600" dirty="0"/>
        </a:p>
      </dgm:t>
    </dgm:pt>
    <dgm:pt modelId="{9407FA55-902D-42DF-860A-84504B676833}" type="parTrans" cxnId="{539B222A-AC4A-4C45-9BF0-43E70C2B25B6}">
      <dgm:prSet/>
      <dgm:spPr/>
      <dgm:t>
        <a:bodyPr/>
        <a:lstStyle/>
        <a:p>
          <a:endParaRPr lang="it-IT"/>
        </a:p>
      </dgm:t>
    </dgm:pt>
    <dgm:pt modelId="{BEA6DA87-8C5F-4DC4-90FE-623F14CDCE24}" type="sibTrans" cxnId="{539B222A-AC4A-4C45-9BF0-43E70C2B25B6}">
      <dgm:prSet/>
      <dgm:spPr/>
      <dgm:t>
        <a:bodyPr/>
        <a:lstStyle/>
        <a:p>
          <a:endParaRPr lang="it-IT"/>
        </a:p>
      </dgm:t>
    </dgm:pt>
    <dgm:pt modelId="{8305503E-B71A-48F3-82EA-E2AC6498EAC4}">
      <dgm:prSet phldrT="[Testo]" custT="1"/>
      <dgm:spPr/>
      <dgm:t>
        <a:bodyPr/>
        <a:lstStyle/>
        <a:p>
          <a:r>
            <a:rPr lang="it-IT" sz="2000"/>
            <a:t>CanExecuteChanged</a:t>
          </a:r>
          <a:endParaRPr lang="it-IT" sz="2000" dirty="0"/>
        </a:p>
      </dgm:t>
    </dgm:pt>
    <dgm:pt modelId="{6A4487FF-25F4-4BBA-B50A-DC31539B4EE3}" type="parTrans" cxnId="{EBA6AB34-D5B5-4019-BAE2-49B1A0725B2D}">
      <dgm:prSet/>
      <dgm:spPr/>
      <dgm:t>
        <a:bodyPr/>
        <a:lstStyle/>
        <a:p>
          <a:endParaRPr lang="it-IT"/>
        </a:p>
      </dgm:t>
    </dgm:pt>
    <dgm:pt modelId="{DAF9C3CA-12E6-4737-ADB8-325DDC3BCBB4}" type="sibTrans" cxnId="{EBA6AB34-D5B5-4019-BAE2-49B1A0725B2D}">
      <dgm:prSet/>
      <dgm:spPr/>
      <dgm:t>
        <a:bodyPr/>
        <a:lstStyle/>
        <a:p>
          <a:endParaRPr lang="it-IT"/>
        </a:p>
      </dgm:t>
    </dgm:pt>
    <dgm:pt modelId="{9442E59E-8915-4147-B411-F8995B811638}" type="pres">
      <dgm:prSet presAssocID="{11B007D3-1EB7-42C0-91FF-AA1F71A9C20F}" presName="hierChild1" presStyleCnt="0">
        <dgm:presLayoutVars>
          <dgm:orgChart val="1"/>
          <dgm:chPref val="1"/>
          <dgm:dir/>
          <dgm:animOne val="branch"/>
          <dgm:animLvl val="lvl"/>
          <dgm:resizeHandles/>
        </dgm:presLayoutVars>
      </dgm:prSet>
      <dgm:spPr/>
    </dgm:pt>
    <dgm:pt modelId="{E0A1EC87-7E9D-4FB3-A28B-B4C5370CB0CE}" type="pres">
      <dgm:prSet presAssocID="{A844F589-D760-4F75-A79E-BB0E1E11035A}" presName="hierRoot1" presStyleCnt="0">
        <dgm:presLayoutVars>
          <dgm:hierBranch val="init"/>
        </dgm:presLayoutVars>
      </dgm:prSet>
      <dgm:spPr/>
    </dgm:pt>
    <dgm:pt modelId="{6BBEE693-92D9-40EB-9232-B958D55C188E}" type="pres">
      <dgm:prSet presAssocID="{A844F589-D760-4F75-A79E-BB0E1E11035A}" presName="rootComposite1" presStyleCnt="0"/>
      <dgm:spPr/>
    </dgm:pt>
    <dgm:pt modelId="{1232BE4E-B510-498F-9B51-11FB578DB178}" type="pres">
      <dgm:prSet presAssocID="{A844F589-D760-4F75-A79E-BB0E1E11035A}" presName="rootText1" presStyleLbl="node0" presStyleIdx="0" presStyleCnt="2">
        <dgm:presLayoutVars>
          <dgm:chPref val="3"/>
        </dgm:presLayoutVars>
      </dgm:prSet>
      <dgm:spPr/>
    </dgm:pt>
    <dgm:pt modelId="{C728377C-CE5E-4C14-80AB-047D1A583A96}" type="pres">
      <dgm:prSet presAssocID="{A844F589-D760-4F75-A79E-BB0E1E11035A}" presName="rootConnector1" presStyleLbl="node1" presStyleIdx="0" presStyleCnt="0"/>
      <dgm:spPr/>
    </dgm:pt>
    <dgm:pt modelId="{0F5EBA2C-D854-46B2-AB6C-4D7FA0A001CE}" type="pres">
      <dgm:prSet presAssocID="{A844F589-D760-4F75-A79E-BB0E1E11035A}" presName="hierChild2" presStyleCnt="0"/>
      <dgm:spPr/>
    </dgm:pt>
    <dgm:pt modelId="{E727FA72-12AB-4521-A5D1-D160B8434554}" type="pres">
      <dgm:prSet presAssocID="{E4436E18-A032-4177-81AF-010F91C63257}" presName="Name64" presStyleLbl="parChTrans1D2" presStyleIdx="0" presStyleCnt="3"/>
      <dgm:spPr/>
    </dgm:pt>
    <dgm:pt modelId="{65511EBE-EC96-4D67-85BC-9B0EDCFEA93A}" type="pres">
      <dgm:prSet presAssocID="{D856A4D5-61F8-46BF-995F-ECC947E6A338}" presName="hierRoot2" presStyleCnt="0">
        <dgm:presLayoutVars>
          <dgm:hierBranch val="init"/>
        </dgm:presLayoutVars>
      </dgm:prSet>
      <dgm:spPr/>
    </dgm:pt>
    <dgm:pt modelId="{5926B51A-5180-4129-A6B1-FC41F8A7386F}" type="pres">
      <dgm:prSet presAssocID="{D856A4D5-61F8-46BF-995F-ECC947E6A338}" presName="rootComposite" presStyleCnt="0"/>
      <dgm:spPr/>
    </dgm:pt>
    <dgm:pt modelId="{6E22872C-7EFE-4147-9D3E-3C38BB7E2000}" type="pres">
      <dgm:prSet presAssocID="{D856A4D5-61F8-46BF-995F-ECC947E6A338}" presName="rootText" presStyleLbl="node2" presStyleIdx="0" presStyleCnt="3">
        <dgm:presLayoutVars>
          <dgm:chPref val="3"/>
        </dgm:presLayoutVars>
      </dgm:prSet>
      <dgm:spPr/>
    </dgm:pt>
    <dgm:pt modelId="{B5C3EF5D-BF45-487A-88BD-AB74CAEFA98A}" type="pres">
      <dgm:prSet presAssocID="{D856A4D5-61F8-46BF-995F-ECC947E6A338}" presName="rootConnector" presStyleLbl="node2" presStyleIdx="0" presStyleCnt="3"/>
      <dgm:spPr/>
    </dgm:pt>
    <dgm:pt modelId="{41BBC39E-8928-4E51-9637-4694F67CB746}" type="pres">
      <dgm:prSet presAssocID="{D856A4D5-61F8-46BF-995F-ECC947E6A338}" presName="hierChild4" presStyleCnt="0"/>
      <dgm:spPr/>
    </dgm:pt>
    <dgm:pt modelId="{1A8C93A4-0475-4DD3-A4FB-542F19D1F869}" type="pres">
      <dgm:prSet presAssocID="{D856A4D5-61F8-46BF-995F-ECC947E6A338}" presName="hierChild5" presStyleCnt="0"/>
      <dgm:spPr/>
    </dgm:pt>
    <dgm:pt modelId="{C558E659-49D4-4FD0-86AA-E1347C9BECA3}" type="pres">
      <dgm:prSet presAssocID="{E194A796-0A6D-4815-99E1-AE87515C4077}" presName="Name64" presStyleLbl="parChTrans1D2" presStyleIdx="1" presStyleCnt="3"/>
      <dgm:spPr/>
    </dgm:pt>
    <dgm:pt modelId="{F4BE15B1-1650-4369-ABB9-98581B46DB49}" type="pres">
      <dgm:prSet presAssocID="{20D47D23-2F48-459C-93E6-0C9E2ABBEC9B}" presName="hierRoot2" presStyleCnt="0">
        <dgm:presLayoutVars>
          <dgm:hierBranch val="init"/>
        </dgm:presLayoutVars>
      </dgm:prSet>
      <dgm:spPr/>
    </dgm:pt>
    <dgm:pt modelId="{33FBC77F-F7B5-4D08-8C6E-FE46651D80D1}" type="pres">
      <dgm:prSet presAssocID="{20D47D23-2F48-459C-93E6-0C9E2ABBEC9B}" presName="rootComposite" presStyleCnt="0"/>
      <dgm:spPr/>
    </dgm:pt>
    <dgm:pt modelId="{20A200D0-C10A-451F-8177-99AEDD9347AC}" type="pres">
      <dgm:prSet presAssocID="{20D47D23-2F48-459C-93E6-0C9E2ABBEC9B}" presName="rootText" presStyleLbl="node2" presStyleIdx="1" presStyleCnt="3">
        <dgm:presLayoutVars>
          <dgm:chPref val="3"/>
        </dgm:presLayoutVars>
      </dgm:prSet>
      <dgm:spPr/>
    </dgm:pt>
    <dgm:pt modelId="{E712D8BD-55AB-4D9E-BB23-1111F9146670}" type="pres">
      <dgm:prSet presAssocID="{20D47D23-2F48-459C-93E6-0C9E2ABBEC9B}" presName="rootConnector" presStyleLbl="node2" presStyleIdx="1" presStyleCnt="3"/>
      <dgm:spPr/>
    </dgm:pt>
    <dgm:pt modelId="{9429A0D6-21D0-4882-880B-81E94824EA69}" type="pres">
      <dgm:prSet presAssocID="{20D47D23-2F48-459C-93E6-0C9E2ABBEC9B}" presName="hierChild4" presStyleCnt="0"/>
      <dgm:spPr/>
    </dgm:pt>
    <dgm:pt modelId="{7320127F-B3F4-4C93-8DAD-8743338BE2F9}" type="pres">
      <dgm:prSet presAssocID="{20D47D23-2F48-459C-93E6-0C9E2ABBEC9B}" presName="hierChild5" presStyleCnt="0"/>
      <dgm:spPr/>
    </dgm:pt>
    <dgm:pt modelId="{6CA1B4EC-19FC-4C60-AEE1-0EFB9BA4FBD5}" type="pres">
      <dgm:prSet presAssocID="{A844F589-D760-4F75-A79E-BB0E1E11035A}" presName="hierChild3" presStyleCnt="0"/>
      <dgm:spPr/>
    </dgm:pt>
    <dgm:pt modelId="{5F5A8A70-2D3B-4848-930C-F52A71C9DF95}" type="pres">
      <dgm:prSet presAssocID="{B55213D4-1F8E-4008-A542-7BCC4CD3C792}" presName="hierRoot1" presStyleCnt="0">
        <dgm:presLayoutVars>
          <dgm:hierBranch val="init"/>
        </dgm:presLayoutVars>
      </dgm:prSet>
      <dgm:spPr/>
    </dgm:pt>
    <dgm:pt modelId="{B5120E11-0BE0-404D-ADC0-AA425562A18F}" type="pres">
      <dgm:prSet presAssocID="{B55213D4-1F8E-4008-A542-7BCC4CD3C792}" presName="rootComposite1" presStyleCnt="0"/>
      <dgm:spPr/>
    </dgm:pt>
    <dgm:pt modelId="{B6710FB7-DBEE-4872-84AA-B1094F84FB69}" type="pres">
      <dgm:prSet presAssocID="{B55213D4-1F8E-4008-A542-7BCC4CD3C792}" presName="rootText1" presStyleLbl="node0" presStyleIdx="1" presStyleCnt="2">
        <dgm:presLayoutVars>
          <dgm:chPref val="3"/>
        </dgm:presLayoutVars>
      </dgm:prSet>
      <dgm:spPr/>
    </dgm:pt>
    <dgm:pt modelId="{CB6DE6FD-2AFF-44A4-82C0-CFEA84218583}" type="pres">
      <dgm:prSet presAssocID="{B55213D4-1F8E-4008-A542-7BCC4CD3C792}" presName="rootConnector1" presStyleLbl="node1" presStyleIdx="0" presStyleCnt="0"/>
      <dgm:spPr/>
    </dgm:pt>
    <dgm:pt modelId="{D6178363-5977-4F8D-8632-614091F4DD14}" type="pres">
      <dgm:prSet presAssocID="{B55213D4-1F8E-4008-A542-7BCC4CD3C792}" presName="hierChild2" presStyleCnt="0"/>
      <dgm:spPr/>
    </dgm:pt>
    <dgm:pt modelId="{A31D2863-FE9E-4C7C-B02D-4B16E7D075FB}" type="pres">
      <dgm:prSet presAssocID="{6A4487FF-25F4-4BBA-B50A-DC31539B4EE3}" presName="Name64" presStyleLbl="parChTrans1D2" presStyleIdx="2" presStyleCnt="3"/>
      <dgm:spPr/>
    </dgm:pt>
    <dgm:pt modelId="{C594D559-6D94-45D5-BCA2-27CDA8C81C2B}" type="pres">
      <dgm:prSet presAssocID="{8305503E-B71A-48F3-82EA-E2AC6498EAC4}" presName="hierRoot2" presStyleCnt="0">
        <dgm:presLayoutVars>
          <dgm:hierBranch val="init"/>
        </dgm:presLayoutVars>
      </dgm:prSet>
      <dgm:spPr/>
    </dgm:pt>
    <dgm:pt modelId="{4275B55A-48BE-4195-A346-41957F906836}" type="pres">
      <dgm:prSet presAssocID="{8305503E-B71A-48F3-82EA-E2AC6498EAC4}" presName="rootComposite" presStyleCnt="0"/>
      <dgm:spPr/>
    </dgm:pt>
    <dgm:pt modelId="{C79DA302-CABF-4AF4-82FE-02B92AAB00FC}" type="pres">
      <dgm:prSet presAssocID="{8305503E-B71A-48F3-82EA-E2AC6498EAC4}" presName="rootText" presStyleLbl="node2" presStyleIdx="2" presStyleCnt="3">
        <dgm:presLayoutVars>
          <dgm:chPref val="3"/>
        </dgm:presLayoutVars>
      </dgm:prSet>
      <dgm:spPr/>
    </dgm:pt>
    <dgm:pt modelId="{14BC7241-2523-45D5-9CD6-A900EEB0918B}" type="pres">
      <dgm:prSet presAssocID="{8305503E-B71A-48F3-82EA-E2AC6498EAC4}" presName="rootConnector" presStyleLbl="node2" presStyleIdx="2" presStyleCnt="3"/>
      <dgm:spPr/>
    </dgm:pt>
    <dgm:pt modelId="{9B2211DD-F44F-45AE-AE6D-89B2FCB6F719}" type="pres">
      <dgm:prSet presAssocID="{8305503E-B71A-48F3-82EA-E2AC6498EAC4}" presName="hierChild4" presStyleCnt="0"/>
      <dgm:spPr/>
    </dgm:pt>
    <dgm:pt modelId="{3876E1EE-AEA8-4616-9E95-48B9F59E4C7F}" type="pres">
      <dgm:prSet presAssocID="{8305503E-B71A-48F3-82EA-E2AC6498EAC4}" presName="hierChild5" presStyleCnt="0"/>
      <dgm:spPr/>
    </dgm:pt>
    <dgm:pt modelId="{A9EF0E7C-661D-474D-A569-69CD8F206E51}" type="pres">
      <dgm:prSet presAssocID="{B55213D4-1F8E-4008-A542-7BCC4CD3C792}" presName="hierChild3" presStyleCnt="0"/>
      <dgm:spPr/>
    </dgm:pt>
  </dgm:ptLst>
  <dgm:cxnLst>
    <dgm:cxn modelId="{6DCCF917-FB00-4E55-B2C5-3FF657DE664F}" type="presOf" srcId="{A844F589-D760-4F75-A79E-BB0E1E11035A}" destId="{C728377C-CE5E-4C14-80AB-047D1A583A96}" srcOrd="1" destOrd="0" presId="urn:microsoft.com/office/officeart/2009/3/layout/HorizontalOrganizationChart"/>
    <dgm:cxn modelId="{4F8E111C-CEF4-41C8-B53B-84641B6C09B8}" type="presOf" srcId="{20D47D23-2F48-459C-93E6-0C9E2ABBEC9B}" destId="{20A200D0-C10A-451F-8177-99AEDD9347AC}" srcOrd="0" destOrd="0" presId="urn:microsoft.com/office/officeart/2009/3/layout/HorizontalOrganizationChart"/>
    <dgm:cxn modelId="{DC057F1D-3B8C-4C79-9DE4-2837D7166544}" type="presOf" srcId="{20D47D23-2F48-459C-93E6-0C9E2ABBEC9B}" destId="{E712D8BD-55AB-4D9E-BB23-1111F9146670}" srcOrd="1" destOrd="0" presId="urn:microsoft.com/office/officeart/2009/3/layout/HorizontalOrganizationChart"/>
    <dgm:cxn modelId="{7B06F922-5014-4113-BD62-AF486FDEA19F}" type="presOf" srcId="{B55213D4-1F8E-4008-A542-7BCC4CD3C792}" destId="{CB6DE6FD-2AFF-44A4-82C0-CFEA84218583}" srcOrd="1" destOrd="0" presId="urn:microsoft.com/office/officeart/2009/3/layout/HorizontalOrganizationChart"/>
    <dgm:cxn modelId="{CE234725-CFB7-4346-9AC5-202C645EDCCD}" type="presOf" srcId="{D856A4D5-61F8-46BF-995F-ECC947E6A338}" destId="{B5C3EF5D-BF45-487A-88BD-AB74CAEFA98A}" srcOrd="1" destOrd="0" presId="urn:microsoft.com/office/officeart/2009/3/layout/HorizontalOrganizationChart"/>
    <dgm:cxn modelId="{539B222A-AC4A-4C45-9BF0-43E70C2B25B6}" srcId="{11B007D3-1EB7-42C0-91FF-AA1F71A9C20F}" destId="{B55213D4-1F8E-4008-A542-7BCC4CD3C792}" srcOrd="1" destOrd="0" parTransId="{9407FA55-902D-42DF-860A-84504B676833}" sibTransId="{BEA6DA87-8C5F-4DC4-90FE-623F14CDCE24}"/>
    <dgm:cxn modelId="{B4681431-3F85-4B31-99C9-9727B5ABA351}" type="presOf" srcId="{E4436E18-A032-4177-81AF-010F91C63257}" destId="{E727FA72-12AB-4521-A5D1-D160B8434554}" srcOrd="0" destOrd="0" presId="urn:microsoft.com/office/officeart/2009/3/layout/HorizontalOrganizationChart"/>
    <dgm:cxn modelId="{EBA6AB34-D5B5-4019-BAE2-49B1A0725B2D}" srcId="{B55213D4-1F8E-4008-A542-7BCC4CD3C792}" destId="{8305503E-B71A-48F3-82EA-E2AC6498EAC4}" srcOrd="0" destOrd="0" parTransId="{6A4487FF-25F4-4BBA-B50A-DC31539B4EE3}" sibTransId="{DAF9C3CA-12E6-4737-ADB8-325DDC3BCBB4}"/>
    <dgm:cxn modelId="{F2259B3E-ACA4-4A89-9E1F-92F1780D023C}" type="presOf" srcId="{8305503E-B71A-48F3-82EA-E2AC6498EAC4}" destId="{C79DA302-CABF-4AF4-82FE-02B92AAB00FC}" srcOrd="0" destOrd="0" presId="urn:microsoft.com/office/officeart/2009/3/layout/HorizontalOrganizationChart"/>
    <dgm:cxn modelId="{3DB41B5C-AAEE-4BDA-9278-7AD59801290E}" type="presOf" srcId="{11B007D3-1EB7-42C0-91FF-AA1F71A9C20F}" destId="{9442E59E-8915-4147-B411-F8995B811638}" srcOrd="0" destOrd="0" presId="urn:microsoft.com/office/officeart/2009/3/layout/HorizontalOrganizationChart"/>
    <dgm:cxn modelId="{30D8134E-4FD3-47EE-8D71-40645DD7B1DF}" srcId="{A844F589-D760-4F75-A79E-BB0E1E11035A}" destId="{D856A4D5-61F8-46BF-995F-ECC947E6A338}" srcOrd="0" destOrd="0" parTransId="{E4436E18-A032-4177-81AF-010F91C63257}" sibTransId="{A70DD00C-08FE-4C51-8887-117483EF202E}"/>
    <dgm:cxn modelId="{C64B0576-B87B-4352-8A14-555C4B2098CE}" type="presOf" srcId="{8305503E-B71A-48F3-82EA-E2AC6498EAC4}" destId="{14BC7241-2523-45D5-9CD6-A900EEB0918B}" srcOrd="1" destOrd="0" presId="urn:microsoft.com/office/officeart/2009/3/layout/HorizontalOrganizationChart"/>
    <dgm:cxn modelId="{C76C3659-FA67-4D23-88B6-F5690F7A1092}" type="presOf" srcId="{A844F589-D760-4F75-A79E-BB0E1E11035A}" destId="{1232BE4E-B510-498F-9B51-11FB578DB178}" srcOrd="0" destOrd="0" presId="urn:microsoft.com/office/officeart/2009/3/layout/HorizontalOrganizationChart"/>
    <dgm:cxn modelId="{D3EFA585-4302-424E-9ABD-4D78B127426C}" type="presOf" srcId="{D856A4D5-61F8-46BF-995F-ECC947E6A338}" destId="{6E22872C-7EFE-4147-9D3E-3C38BB7E2000}" srcOrd="0" destOrd="0" presId="urn:microsoft.com/office/officeart/2009/3/layout/HorizontalOrganizationChart"/>
    <dgm:cxn modelId="{FBE2A795-21E2-4D81-AB0C-42E7792990E1}" srcId="{11B007D3-1EB7-42C0-91FF-AA1F71A9C20F}" destId="{A844F589-D760-4F75-A79E-BB0E1E11035A}" srcOrd="0" destOrd="0" parTransId="{07B9E7AA-B00E-46E4-BAA7-A1D6D2FB723A}" sibTransId="{AF88EEF7-A57B-4490-87EB-0DC238E08132}"/>
    <dgm:cxn modelId="{EC5FCD97-644B-485B-92CD-B2807F876150}" type="presOf" srcId="{6A4487FF-25F4-4BBA-B50A-DC31539B4EE3}" destId="{A31D2863-FE9E-4C7C-B02D-4B16E7D075FB}" srcOrd="0" destOrd="0" presId="urn:microsoft.com/office/officeart/2009/3/layout/HorizontalOrganizationChart"/>
    <dgm:cxn modelId="{D8AC4E99-677F-42F8-B040-07FFE24AF9A1}" type="presOf" srcId="{E194A796-0A6D-4815-99E1-AE87515C4077}" destId="{C558E659-49D4-4FD0-86AA-E1347C9BECA3}" srcOrd="0" destOrd="0" presId="urn:microsoft.com/office/officeart/2009/3/layout/HorizontalOrganizationChart"/>
    <dgm:cxn modelId="{DEA6FFE6-58D6-493C-8DED-5C938975C481}" type="presOf" srcId="{B55213D4-1F8E-4008-A542-7BCC4CD3C792}" destId="{B6710FB7-DBEE-4872-84AA-B1094F84FB69}" srcOrd="0" destOrd="0" presId="urn:microsoft.com/office/officeart/2009/3/layout/HorizontalOrganizationChart"/>
    <dgm:cxn modelId="{4986F1EF-68D3-40BD-AF67-D736CE709D73}" srcId="{A844F589-D760-4F75-A79E-BB0E1E11035A}" destId="{20D47D23-2F48-459C-93E6-0C9E2ABBEC9B}" srcOrd="1" destOrd="0" parTransId="{E194A796-0A6D-4815-99E1-AE87515C4077}" sibTransId="{92640DE0-C552-4327-A964-D053199AB4CD}"/>
    <dgm:cxn modelId="{8FFFDC50-982E-4414-B3C0-5280B66C7906}" type="presParOf" srcId="{9442E59E-8915-4147-B411-F8995B811638}" destId="{E0A1EC87-7E9D-4FB3-A28B-B4C5370CB0CE}" srcOrd="0" destOrd="0" presId="urn:microsoft.com/office/officeart/2009/3/layout/HorizontalOrganizationChart"/>
    <dgm:cxn modelId="{A4FD1ECE-E87B-4990-869F-98B7ACE74842}" type="presParOf" srcId="{E0A1EC87-7E9D-4FB3-A28B-B4C5370CB0CE}" destId="{6BBEE693-92D9-40EB-9232-B958D55C188E}" srcOrd="0" destOrd="0" presId="urn:microsoft.com/office/officeart/2009/3/layout/HorizontalOrganizationChart"/>
    <dgm:cxn modelId="{1EF9A13B-585B-4E53-B22D-A0011996DEEB}" type="presParOf" srcId="{6BBEE693-92D9-40EB-9232-B958D55C188E}" destId="{1232BE4E-B510-498F-9B51-11FB578DB178}" srcOrd="0" destOrd="0" presId="urn:microsoft.com/office/officeart/2009/3/layout/HorizontalOrganizationChart"/>
    <dgm:cxn modelId="{436E5F28-1246-4782-B6F4-329E8782B295}" type="presParOf" srcId="{6BBEE693-92D9-40EB-9232-B958D55C188E}" destId="{C728377C-CE5E-4C14-80AB-047D1A583A96}" srcOrd="1" destOrd="0" presId="urn:microsoft.com/office/officeart/2009/3/layout/HorizontalOrganizationChart"/>
    <dgm:cxn modelId="{0A5441AC-CE8E-45F1-88D9-741C0EC38215}" type="presParOf" srcId="{E0A1EC87-7E9D-4FB3-A28B-B4C5370CB0CE}" destId="{0F5EBA2C-D854-46B2-AB6C-4D7FA0A001CE}" srcOrd="1" destOrd="0" presId="urn:microsoft.com/office/officeart/2009/3/layout/HorizontalOrganizationChart"/>
    <dgm:cxn modelId="{E146A849-FD5E-4B26-AB8E-CECB7885427B}" type="presParOf" srcId="{0F5EBA2C-D854-46B2-AB6C-4D7FA0A001CE}" destId="{E727FA72-12AB-4521-A5D1-D160B8434554}" srcOrd="0" destOrd="0" presId="urn:microsoft.com/office/officeart/2009/3/layout/HorizontalOrganizationChart"/>
    <dgm:cxn modelId="{F9942A54-6699-4D6E-A735-C35FB999EA16}" type="presParOf" srcId="{0F5EBA2C-D854-46B2-AB6C-4D7FA0A001CE}" destId="{65511EBE-EC96-4D67-85BC-9B0EDCFEA93A}" srcOrd="1" destOrd="0" presId="urn:microsoft.com/office/officeart/2009/3/layout/HorizontalOrganizationChart"/>
    <dgm:cxn modelId="{026720D7-B455-464E-9C32-FD91C4ACFE84}" type="presParOf" srcId="{65511EBE-EC96-4D67-85BC-9B0EDCFEA93A}" destId="{5926B51A-5180-4129-A6B1-FC41F8A7386F}" srcOrd="0" destOrd="0" presId="urn:microsoft.com/office/officeart/2009/3/layout/HorizontalOrganizationChart"/>
    <dgm:cxn modelId="{872B0F95-FECF-4CB4-A459-8E4E12720654}" type="presParOf" srcId="{5926B51A-5180-4129-A6B1-FC41F8A7386F}" destId="{6E22872C-7EFE-4147-9D3E-3C38BB7E2000}" srcOrd="0" destOrd="0" presId="urn:microsoft.com/office/officeart/2009/3/layout/HorizontalOrganizationChart"/>
    <dgm:cxn modelId="{FD5479FC-1D80-4DC1-9D92-240405840A3F}" type="presParOf" srcId="{5926B51A-5180-4129-A6B1-FC41F8A7386F}" destId="{B5C3EF5D-BF45-487A-88BD-AB74CAEFA98A}" srcOrd="1" destOrd="0" presId="urn:microsoft.com/office/officeart/2009/3/layout/HorizontalOrganizationChart"/>
    <dgm:cxn modelId="{39078A5E-E703-4B2E-9019-C6D2F0E6C640}" type="presParOf" srcId="{65511EBE-EC96-4D67-85BC-9B0EDCFEA93A}" destId="{41BBC39E-8928-4E51-9637-4694F67CB746}" srcOrd="1" destOrd="0" presId="urn:microsoft.com/office/officeart/2009/3/layout/HorizontalOrganizationChart"/>
    <dgm:cxn modelId="{0C233593-CFBE-4B8F-8EA6-E29FFBAC3E79}" type="presParOf" srcId="{65511EBE-EC96-4D67-85BC-9B0EDCFEA93A}" destId="{1A8C93A4-0475-4DD3-A4FB-542F19D1F869}" srcOrd="2" destOrd="0" presId="urn:microsoft.com/office/officeart/2009/3/layout/HorizontalOrganizationChart"/>
    <dgm:cxn modelId="{0EE2EFE5-27FE-4C94-B065-1337CF11C7F6}" type="presParOf" srcId="{0F5EBA2C-D854-46B2-AB6C-4D7FA0A001CE}" destId="{C558E659-49D4-4FD0-86AA-E1347C9BECA3}" srcOrd="2" destOrd="0" presId="urn:microsoft.com/office/officeart/2009/3/layout/HorizontalOrganizationChart"/>
    <dgm:cxn modelId="{2817947C-C2DD-4A2C-A14E-B60C92451E93}" type="presParOf" srcId="{0F5EBA2C-D854-46B2-AB6C-4D7FA0A001CE}" destId="{F4BE15B1-1650-4369-ABB9-98581B46DB49}" srcOrd="3" destOrd="0" presId="urn:microsoft.com/office/officeart/2009/3/layout/HorizontalOrganizationChart"/>
    <dgm:cxn modelId="{62A058E4-805D-4CB3-98BC-F6AAC719B8C4}" type="presParOf" srcId="{F4BE15B1-1650-4369-ABB9-98581B46DB49}" destId="{33FBC77F-F7B5-4D08-8C6E-FE46651D80D1}" srcOrd="0" destOrd="0" presId="urn:microsoft.com/office/officeart/2009/3/layout/HorizontalOrganizationChart"/>
    <dgm:cxn modelId="{AEEB3095-C156-4A94-B33C-FD7AE123A1E4}" type="presParOf" srcId="{33FBC77F-F7B5-4D08-8C6E-FE46651D80D1}" destId="{20A200D0-C10A-451F-8177-99AEDD9347AC}" srcOrd="0" destOrd="0" presId="urn:microsoft.com/office/officeart/2009/3/layout/HorizontalOrganizationChart"/>
    <dgm:cxn modelId="{8A37A965-4B8E-475A-9197-DB079BA10CC3}" type="presParOf" srcId="{33FBC77F-F7B5-4D08-8C6E-FE46651D80D1}" destId="{E712D8BD-55AB-4D9E-BB23-1111F9146670}" srcOrd="1" destOrd="0" presId="urn:microsoft.com/office/officeart/2009/3/layout/HorizontalOrganizationChart"/>
    <dgm:cxn modelId="{EF0CAE5F-3958-4860-B170-BCEBC78819BB}" type="presParOf" srcId="{F4BE15B1-1650-4369-ABB9-98581B46DB49}" destId="{9429A0D6-21D0-4882-880B-81E94824EA69}" srcOrd="1" destOrd="0" presId="urn:microsoft.com/office/officeart/2009/3/layout/HorizontalOrganizationChart"/>
    <dgm:cxn modelId="{4ECF6296-8EF6-4735-9947-A89DA29A881F}" type="presParOf" srcId="{F4BE15B1-1650-4369-ABB9-98581B46DB49}" destId="{7320127F-B3F4-4C93-8DAD-8743338BE2F9}" srcOrd="2" destOrd="0" presId="urn:microsoft.com/office/officeart/2009/3/layout/HorizontalOrganizationChart"/>
    <dgm:cxn modelId="{C9FBE240-285D-425C-94C2-72CECC0564D9}" type="presParOf" srcId="{E0A1EC87-7E9D-4FB3-A28B-B4C5370CB0CE}" destId="{6CA1B4EC-19FC-4C60-AEE1-0EFB9BA4FBD5}" srcOrd="2" destOrd="0" presId="urn:microsoft.com/office/officeart/2009/3/layout/HorizontalOrganizationChart"/>
    <dgm:cxn modelId="{68CCF934-0163-4ECF-BC9A-67A7B95C9A8E}" type="presParOf" srcId="{9442E59E-8915-4147-B411-F8995B811638}" destId="{5F5A8A70-2D3B-4848-930C-F52A71C9DF95}" srcOrd="1" destOrd="0" presId="urn:microsoft.com/office/officeart/2009/3/layout/HorizontalOrganizationChart"/>
    <dgm:cxn modelId="{B3BC0776-9C65-4E97-A5AD-0A245CC99F58}" type="presParOf" srcId="{5F5A8A70-2D3B-4848-930C-F52A71C9DF95}" destId="{B5120E11-0BE0-404D-ADC0-AA425562A18F}" srcOrd="0" destOrd="0" presId="urn:microsoft.com/office/officeart/2009/3/layout/HorizontalOrganizationChart"/>
    <dgm:cxn modelId="{356E5E62-877C-4AAB-AF16-93EEDF987C59}" type="presParOf" srcId="{B5120E11-0BE0-404D-ADC0-AA425562A18F}" destId="{B6710FB7-DBEE-4872-84AA-B1094F84FB69}" srcOrd="0" destOrd="0" presId="urn:microsoft.com/office/officeart/2009/3/layout/HorizontalOrganizationChart"/>
    <dgm:cxn modelId="{14444C63-D520-4DBB-859A-534E25C83166}" type="presParOf" srcId="{B5120E11-0BE0-404D-ADC0-AA425562A18F}" destId="{CB6DE6FD-2AFF-44A4-82C0-CFEA84218583}" srcOrd="1" destOrd="0" presId="urn:microsoft.com/office/officeart/2009/3/layout/HorizontalOrganizationChart"/>
    <dgm:cxn modelId="{D236F4B0-793E-4417-9EF0-268030E480E9}" type="presParOf" srcId="{5F5A8A70-2D3B-4848-930C-F52A71C9DF95}" destId="{D6178363-5977-4F8D-8632-614091F4DD14}" srcOrd="1" destOrd="0" presId="urn:microsoft.com/office/officeart/2009/3/layout/HorizontalOrganizationChart"/>
    <dgm:cxn modelId="{44F2298E-E98E-4213-BA4F-E8F586F7442D}" type="presParOf" srcId="{D6178363-5977-4F8D-8632-614091F4DD14}" destId="{A31D2863-FE9E-4C7C-B02D-4B16E7D075FB}" srcOrd="0" destOrd="0" presId="urn:microsoft.com/office/officeart/2009/3/layout/HorizontalOrganizationChart"/>
    <dgm:cxn modelId="{1D911ACB-4114-49B0-86AB-6CCD2A36D810}" type="presParOf" srcId="{D6178363-5977-4F8D-8632-614091F4DD14}" destId="{C594D559-6D94-45D5-BCA2-27CDA8C81C2B}" srcOrd="1" destOrd="0" presId="urn:microsoft.com/office/officeart/2009/3/layout/HorizontalOrganizationChart"/>
    <dgm:cxn modelId="{DCE7FE4D-7B86-4A3E-90FE-E8EC780FE065}" type="presParOf" srcId="{C594D559-6D94-45D5-BCA2-27CDA8C81C2B}" destId="{4275B55A-48BE-4195-A346-41957F906836}" srcOrd="0" destOrd="0" presId="urn:microsoft.com/office/officeart/2009/3/layout/HorizontalOrganizationChart"/>
    <dgm:cxn modelId="{E4D100C3-523C-4EE7-8352-876B2E97B807}" type="presParOf" srcId="{4275B55A-48BE-4195-A346-41957F906836}" destId="{C79DA302-CABF-4AF4-82FE-02B92AAB00FC}" srcOrd="0" destOrd="0" presId="urn:microsoft.com/office/officeart/2009/3/layout/HorizontalOrganizationChart"/>
    <dgm:cxn modelId="{253779F7-E6CC-4A1E-83DB-ED2AF0874B81}" type="presParOf" srcId="{4275B55A-48BE-4195-A346-41957F906836}" destId="{14BC7241-2523-45D5-9CD6-A900EEB0918B}" srcOrd="1" destOrd="0" presId="urn:microsoft.com/office/officeart/2009/3/layout/HorizontalOrganizationChart"/>
    <dgm:cxn modelId="{0AD2ABF2-3565-467E-A462-3BEF3D2F3E0D}" type="presParOf" srcId="{C594D559-6D94-45D5-BCA2-27CDA8C81C2B}" destId="{9B2211DD-F44F-45AE-AE6D-89B2FCB6F719}" srcOrd="1" destOrd="0" presId="urn:microsoft.com/office/officeart/2009/3/layout/HorizontalOrganizationChart"/>
    <dgm:cxn modelId="{93D40F55-DBD1-47D5-8553-528C53C9F5B1}" type="presParOf" srcId="{C594D559-6D94-45D5-BCA2-27CDA8C81C2B}" destId="{3876E1EE-AEA8-4616-9E95-48B9F59E4C7F}" srcOrd="2" destOrd="0" presId="urn:microsoft.com/office/officeart/2009/3/layout/HorizontalOrganizationChart"/>
    <dgm:cxn modelId="{7FC3E749-2001-4056-9E97-A8F00034E917}" type="presParOf" srcId="{5F5A8A70-2D3B-4848-930C-F52A71C9DF95}" destId="{A9EF0E7C-661D-474D-A569-69CD8F206E51}"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53CD35E6-177D-4F7D-8B98-16F39DC6E49D}"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US"/>
        </a:p>
      </dgm:t>
    </dgm:pt>
    <dgm:pt modelId="{6DF777B8-9038-4CC9-AF2D-36D7C16795AB}">
      <dgm:prSet/>
      <dgm:spPr>
        <a:solidFill>
          <a:srgbClr val="4472C4"/>
        </a:solidFill>
      </dgm:spPr>
      <dgm:t>
        <a:bodyPr/>
        <a:lstStyle/>
        <a:p>
          <a:r>
            <a:rPr lang="it-IT"/>
            <a:t>ItemsControl</a:t>
          </a:r>
          <a:endParaRPr lang="en-US"/>
        </a:p>
      </dgm:t>
    </dgm:pt>
    <dgm:pt modelId="{BADCC39A-A192-4078-B95C-CAC321A6F851}" type="parTrans" cxnId="{EED58430-271B-4782-BD2A-9DB1EF01F62C}">
      <dgm:prSet/>
      <dgm:spPr/>
      <dgm:t>
        <a:bodyPr/>
        <a:lstStyle/>
        <a:p>
          <a:endParaRPr lang="en-US"/>
        </a:p>
      </dgm:t>
    </dgm:pt>
    <dgm:pt modelId="{BB5C5EAC-8065-4920-9D44-AC09ECA19485}" type="sibTrans" cxnId="{EED58430-271B-4782-BD2A-9DB1EF01F62C}">
      <dgm:prSet/>
      <dgm:spPr/>
      <dgm:t>
        <a:bodyPr/>
        <a:lstStyle/>
        <a:p>
          <a:endParaRPr lang="en-US"/>
        </a:p>
      </dgm:t>
    </dgm:pt>
    <dgm:pt modelId="{926D6FD1-D7CC-4BA4-ABA1-B61612C1047B}">
      <dgm:prSet/>
      <dgm:spPr>
        <a:solidFill>
          <a:schemeClr val="accent1">
            <a:lumMod val="75000"/>
          </a:schemeClr>
        </a:solidFill>
      </dgm:spPr>
      <dgm:t>
        <a:bodyPr/>
        <a:lstStyle/>
        <a:p>
          <a:r>
            <a:rPr lang="it-IT"/>
            <a:t>ListBox</a:t>
          </a:r>
          <a:endParaRPr lang="en-US"/>
        </a:p>
      </dgm:t>
    </dgm:pt>
    <dgm:pt modelId="{F710C520-6044-441D-98A3-B7CF22BC6846}" type="parTrans" cxnId="{7E93593F-E016-4D69-B6E0-76FC51F8D682}">
      <dgm:prSet/>
      <dgm:spPr/>
      <dgm:t>
        <a:bodyPr/>
        <a:lstStyle/>
        <a:p>
          <a:endParaRPr lang="en-US"/>
        </a:p>
      </dgm:t>
    </dgm:pt>
    <dgm:pt modelId="{E5A5DBA0-D4BA-464A-82F8-BA20F7BC7863}" type="sibTrans" cxnId="{7E93593F-E016-4D69-B6E0-76FC51F8D682}">
      <dgm:prSet/>
      <dgm:spPr/>
      <dgm:t>
        <a:bodyPr/>
        <a:lstStyle/>
        <a:p>
          <a:endParaRPr lang="en-US"/>
        </a:p>
      </dgm:t>
    </dgm:pt>
    <dgm:pt modelId="{F6BAF7C8-2E66-4BF1-9870-2BC9F71B818E}">
      <dgm:prSet/>
      <dgm:spPr>
        <a:solidFill>
          <a:schemeClr val="accent1">
            <a:lumMod val="50000"/>
          </a:schemeClr>
        </a:solidFill>
      </dgm:spPr>
      <dgm:t>
        <a:bodyPr/>
        <a:lstStyle/>
        <a:p>
          <a:r>
            <a:rPr lang="it-IT"/>
            <a:t>ListView</a:t>
          </a:r>
          <a:endParaRPr lang="en-US"/>
        </a:p>
      </dgm:t>
    </dgm:pt>
    <dgm:pt modelId="{95749012-8A07-41F3-BCF5-E639039CCF91}" type="parTrans" cxnId="{FFDFA35A-801D-49B2-AFA6-0748D67CA10F}">
      <dgm:prSet/>
      <dgm:spPr/>
      <dgm:t>
        <a:bodyPr/>
        <a:lstStyle/>
        <a:p>
          <a:endParaRPr lang="en-US"/>
        </a:p>
      </dgm:t>
    </dgm:pt>
    <dgm:pt modelId="{1F850B35-02B1-44BD-8FF9-08BE0C3FAA6A}" type="sibTrans" cxnId="{FFDFA35A-801D-49B2-AFA6-0748D67CA10F}">
      <dgm:prSet/>
      <dgm:spPr/>
      <dgm:t>
        <a:bodyPr/>
        <a:lstStyle/>
        <a:p>
          <a:endParaRPr lang="en-US"/>
        </a:p>
      </dgm:t>
    </dgm:pt>
    <dgm:pt modelId="{8D379E40-825A-4547-B414-0F2880A12C75}" type="pres">
      <dgm:prSet presAssocID="{53CD35E6-177D-4F7D-8B98-16F39DC6E49D}" presName="Name0" presStyleCnt="0">
        <dgm:presLayoutVars>
          <dgm:dir/>
          <dgm:resizeHandles val="exact"/>
        </dgm:presLayoutVars>
      </dgm:prSet>
      <dgm:spPr/>
    </dgm:pt>
    <dgm:pt modelId="{70F9AD6A-8B33-4E0B-942C-B131B3887F27}" type="pres">
      <dgm:prSet presAssocID="{6DF777B8-9038-4CC9-AF2D-36D7C16795AB}" presName="node" presStyleLbl="node1" presStyleIdx="0" presStyleCnt="3">
        <dgm:presLayoutVars>
          <dgm:bulletEnabled val="1"/>
        </dgm:presLayoutVars>
      </dgm:prSet>
      <dgm:spPr/>
    </dgm:pt>
    <dgm:pt modelId="{52FF0FB6-2F37-4625-A231-E6F1135BE715}" type="pres">
      <dgm:prSet presAssocID="{BB5C5EAC-8065-4920-9D44-AC09ECA19485}" presName="sibTrans" presStyleCnt="0"/>
      <dgm:spPr/>
    </dgm:pt>
    <dgm:pt modelId="{523C982B-CD54-4212-8095-25084D340BB9}" type="pres">
      <dgm:prSet presAssocID="{926D6FD1-D7CC-4BA4-ABA1-B61612C1047B}" presName="node" presStyleLbl="node1" presStyleIdx="1" presStyleCnt="3">
        <dgm:presLayoutVars>
          <dgm:bulletEnabled val="1"/>
        </dgm:presLayoutVars>
      </dgm:prSet>
      <dgm:spPr/>
    </dgm:pt>
    <dgm:pt modelId="{FE3714B7-43C9-4506-81B3-73E9480B4146}" type="pres">
      <dgm:prSet presAssocID="{E5A5DBA0-D4BA-464A-82F8-BA20F7BC7863}" presName="sibTrans" presStyleCnt="0"/>
      <dgm:spPr/>
    </dgm:pt>
    <dgm:pt modelId="{0AE855C1-F2F9-4F58-82F5-28229732ED74}" type="pres">
      <dgm:prSet presAssocID="{F6BAF7C8-2E66-4BF1-9870-2BC9F71B818E}" presName="node" presStyleLbl="node1" presStyleIdx="2" presStyleCnt="3">
        <dgm:presLayoutVars>
          <dgm:bulletEnabled val="1"/>
        </dgm:presLayoutVars>
      </dgm:prSet>
      <dgm:spPr/>
    </dgm:pt>
  </dgm:ptLst>
  <dgm:cxnLst>
    <dgm:cxn modelId="{FEAD9700-1DCA-4FC9-87C4-4738B27DD0E7}" type="presOf" srcId="{53CD35E6-177D-4F7D-8B98-16F39DC6E49D}" destId="{8D379E40-825A-4547-B414-0F2880A12C75}" srcOrd="0" destOrd="0" presId="urn:microsoft.com/office/officeart/2005/8/layout/hList6"/>
    <dgm:cxn modelId="{F2BF910A-A4A6-4D3E-B9B7-B0751AC6DDC9}" type="presOf" srcId="{926D6FD1-D7CC-4BA4-ABA1-B61612C1047B}" destId="{523C982B-CD54-4212-8095-25084D340BB9}" srcOrd="0" destOrd="0" presId="urn:microsoft.com/office/officeart/2005/8/layout/hList6"/>
    <dgm:cxn modelId="{EED58430-271B-4782-BD2A-9DB1EF01F62C}" srcId="{53CD35E6-177D-4F7D-8B98-16F39DC6E49D}" destId="{6DF777B8-9038-4CC9-AF2D-36D7C16795AB}" srcOrd="0" destOrd="0" parTransId="{BADCC39A-A192-4078-B95C-CAC321A6F851}" sibTransId="{BB5C5EAC-8065-4920-9D44-AC09ECA19485}"/>
    <dgm:cxn modelId="{7E93593F-E016-4D69-B6E0-76FC51F8D682}" srcId="{53CD35E6-177D-4F7D-8B98-16F39DC6E49D}" destId="{926D6FD1-D7CC-4BA4-ABA1-B61612C1047B}" srcOrd="1" destOrd="0" parTransId="{F710C520-6044-441D-98A3-B7CF22BC6846}" sibTransId="{E5A5DBA0-D4BA-464A-82F8-BA20F7BC7863}"/>
    <dgm:cxn modelId="{5450BD79-D9A1-43A8-95F3-27583106AE83}" type="presOf" srcId="{F6BAF7C8-2E66-4BF1-9870-2BC9F71B818E}" destId="{0AE855C1-F2F9-4F58-82F5-28229732ED74}" srcOrd="0" destOrd="0" presId="urn:microsoft.com/office/officeart/2005/8/layout/hList6"/>
    <dgm:cxn modelId="{FFDFA35A-801D-49B2-AFA6-0748D67CA10F}" srcId="{53CD35E6-177D-4F7D-8B98-16F39DC6E49D}" destId="{F6BAF7C8-2E66-4BF1-9870-2BC9F71B818E}" srcOrd="2" destOrd="0" parTransId="{95749012-8A07-41F3-BCF5-E639039CCF91}" sibTransId="{1F850B35-02B1-44BD-8FF9-08BE0C3FAA6A}"/>
    <dgm:cxn modelId="{BBFF23C1-5D54-4F2D-88DC-4E4476E43865}" type="presOf" srcId="{6DF777B8-9038-4CC9-AF2D-36D7C16795AB}" destId="{70F9AD6A-8B33-4E0B-942C-B131B3887F27}" srcOrd="0" destOrd="0" presId="urn:microsoft.com/office/officeart/2005/8/layout/hList6"/>
    <dgm:cxn modelId="{068823F5-3F74-42F8-B002-C2A7781F9586}" type="presParOf" srcId="{8D379E40-825A-4547-B414-0F2880A12C75}" destId="{70F9AD6A-8B33-4E0B-942C-B131B3887F27}" srcOrd="0" destOrd="0" presId="urn:microsoft.com/office/officeart/2005/8/layout/hList6"/>
    <dgm:cxn modelId="{89F16405-B372-4E55-85F9-B130103EB7E8}" type="presParOf" srcId="{8D379E40-825A-4547-B414-0F2880A12C75}" destId="{52FF0FB6-2F37-4625-A231-E6F1135BE715}" srcOrd="1" destOrd="0" presId="urn:microsoft.com/office/officeart/2005/8/layout/hList6"/>
    <dgm:cxn modelId="{BC027E26-40EC-4914-A4FF-4D8589EE72BA}" type="presParOf" srcId="{8D379E40-825A-4547-B414-0F2880A12C75}" destId="{523C982B-CD54-4212-8095-25084D340BB9}" srcOrd="2" destOrd="0" presId="urn:microsoft.com/office/officeart/2005/8/layout/hList6"/>
    <dgm:cxn modelId="{0D81E12D-8110-4033-BD30-2AA35979D448}" type="presParOf" srcId="{8D379E40-825A-4547-B414-0F2880A12C75}" destId="{FE3714B7-43C9-4506-81B3-73E9480B4146}" srcOrd="3" destOrd="0" presId="urn:microsoft.com/office/officeart/2005/8/layout/hList6"/>
    <dgm:cxn modelId="{C104B2D8-969E-4407-A0B0-8506A30DB03B}" type="presParOf" srcId="{8D379E40-825A-4547-B414-0F2880A12C75}" destId="{0AE855C1-F2F9-4F58-82F5-28229732ED74}"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5BADD629-9A9B-4B3C-9446-956674D63787}"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76F7F828-4FC0-4274-98E0-A04131D92D2B}">
      <dgm:prSet/>
      <dgm:spPr/>
      <dgm:t>
        <a:bodyPr/>
        <a:lstStyle/>
        <a:p>
          <a:r>
            <a:rPr lang="it-IT"/>
            <a:t>Quando utilizzate una delle liste gli elementi vengono visualizzati uno sotto l’altro. Questo perché per il controllo di default dell’ItemsPanelTemplate è uno StackPanel.</a:t>
          </a:r>
          <a:endParaRPr lang="en-US"/>
        </a:p>
      </dgm:t>
    </dgm:pt>
    <dgm:pt modelId="{4CC875E0-EF0D-42E0-80BA-D269B302C94A}" type="parTrans" cxnId="{4EF2C4F3-A6F1-439E-80B3-A314579626EF}">
      <dgm:prSet/>
      <dgm:spPr/>
      <dgm:t>
        <a:bodyPr/>
        <a:lstStyle/>
        <a:p>
          <a:endParaRPr lang="en-US"/>
        </a:p>
      </dgm:t>
    </dgm:pt>
    <dgm:pt modelId="{76121453-C24A-4987-8D46-8F1E97393D10}" type="sibTrans" cxnId="{4EF2C4F3-A6F1-439E-80B3-A314579626EF}">
      <dgm:prSet/>
      <dgm:spPr/>
      <dgm:t>
        <a:bodyPr/>
        <a:lstStyle/>
        <a:p>
          <a:endParaRPr lang="en-US"/>
        </a:p>
      </dgm:t>
    </dgm:pt>
    <dgm:pt modelId="{8D73A73C-82CA-4208-ABA2-A298647E2F11}">
      <dgm:prSet/>
      <dgm:spPr/>
      <dgm:t>
        <a:bodyPr/>
        <a:lstStyle/>
        <a:p>
          <a:r>
            <a:rPr lang="it-IT"/>
            <a:t>E' molto semplice cambiare questa configurazione, dal momento che l'ItemsControl consente di cambiare il tipo di panel da utilizzare per mostrare gli elementi</a:t>
          </a:r>
          <a:endParaRPr lang="en-US"/>
        </a:p>
      </dgm:t>
    </dgm:pt>
    <dgm:pt modelId="{0711A189-33EB-4631-9841-A89BC4488B2A}" type="parTrans" cxnId="{CA1CAF75-4224-4675-8698-A2EDC2887C2C}">
      <dgm:prSet/>
      <dgm:spPr/>
      <dgm:t>
        <a:bodyPr/>
        <a:lstStyle/>
        <a:p>
          <a:endParaRPr lang="en-US"/>
        </a:p>
      </dgm:t>
    </dgm:pt>
    <dgm:pt modelId="{7BCCE9C4-61F5-4FC1-93A3-6C685D3189FE}" type="sibTrans" cxnId="{CA1CAF75-4224-4675-8698-A2EDC2887C2C}">
      <dgm:prSet/>
      <dgm:spPr/>
      <dgm:t>
        <a:bodyPr/>
        <a:lstStyle/>
        <a:p>
          <a:endParaRPr lang="en-US"/>
        </a:p>
      </dgm:t>
    </dgm:pt>
    <dgm:pt modelId="{7B2C710D-1673-42DF-A64B-6BF2631423CD}" type="pres">
      <dgm:prSet presAssocID="{5BADD629-9A9B-4B3C-9446-956674D63787}" presName="diagram" presStyleCnt="0">
        <dgm:presLayoutVars>
          <dgm:dir/>
          <dgm:resizeHandles val="exact"/>
        </dgm:presLayoutVars>
      </dgm:prSet>
      <dgm:spPr/>
    </dgm:pt>
    <dgm:pt modelId="{C006C03B-F725-480D-9681-B6DB9A3D2FEA}" type="pres">
      <dgm:prSet presAssocID="{76F7F828-4FC0-4274-98E0-A04131D92D2B}" presName="node" presStyleLbl="node1" presStyleIdx="0" presStyleCnt="2">
        <dgm:presLayoutVars>
          <dgm:bulletEnabled val="1"/>
        </dgm:presLayoutVars>
      </dgm:prSet>
      <dgm:spPr/>
    </dgm:pt>
    <dgm:pt modelId="{14C6C2FB-7C25-4852-BA2E-6AD5A6C139C0}" type="pres">
      <dgm:prSet presAssocID="{76121453-C24A-4987-8D46-8F1E97393D10}" presName="sibTrans" presStyleCnt="0"/>
      <dgm:spPr/>
    </dgm:pt>
    <dgm:pt modelId="{9E7D293B-1A2A-449D-812E-34EEFAB6E44C}" type="pres">
      <dgm:prSet presAssocID="{8D73A73C-82CA-4208-ABA2-A298647E2F11}" presName="node" presStyleLbl="node1" presStyleIdx="1" presStyleCnt="2">
        <dgm:presLayoutVars>
          <dgm:bulletEnabled val="1"/>
        </dgm:presLayoutVars>
      </dgm:prSet>
      <dgm:spPr/>
    </dgm:pt>
  </dgm:ptLst>
  <dgm:cxnLst>
    <dgm:cxn modelId="{E5E0AB0A-5E74-417B-B2AE-5CA1DE07B48E}" type="presOf" srcId="{5BADD629-9A9B-4B3C-9446-956674D63787}" destId="{7B2C710D-1673-42DF-A64B-6BF2631423CD}" srcOrd="0" destOrd="0" presId="urn:microsoft.com/office/officeart/2005/8/layout/default"/>
    <dgm:cxn modelId="{CA1CAF75-4224-4675-8698-A2EDC2887C2C}" srcId="{5BADD629-9A9B-4B3C-9446-956674D63787}" destId="{8D73A73C-82CA-4208-ABA2-A298647E2F11}" srcOrd="1" destOrd="0" parTransId="{0711A189-33EB-4631-9841-A89BC4488B2A}" sibTransId="{7BCCE9C4-61F5-4FC1-93A3-6C685D3189FE}"/>
    <dgm:cxn modelId="{8A731E7B-7E01-4092-BA4F-F4E58392362E}" type="presOf" srcId="{8D73A73C-82CA-4208-ABA2-A298647E2F11}" destId="{9E7D293B-1A2A-449D-812E-34EEFAB6E44C}" srcOrd="0" destOrd="0" presId="urn:microsoft.com/office/officeart/2005/8/layout/default"/>
    <dgm:cxn modelId="{B7EAD3C6-6F40-40B2-BD19-598F3673C57C}" type="presOf" srcId="{76F7F828-4FC0-4274-98E0-A04131D92D2B}" destId="{C006C03B-F725-480D-9681-B6DB9A3D2FEA}" srcOrd="0" destOrd="0" presId="urn:microsoft.com/office/officeart/2005/8/layout/default"/>
    <dgm:cxn modelId="{4EF2C4F3-A6F1-439E-80B3-A314579626EF}" srcId="{5BADD629-9A9B-4B3C-9446-956674D63787}" destId="{76F7F828-4FC0-4274-98E0-A04131D92D2B}" srcOrd="0" destOrd="0" parTransId="{4CC875E0-EF0D-42E0-80BA-D269B302C94A}" sibTransId="{76121453-C24A-4987-8D46-8F1E97393D10}"/>
    <dgm:cxn modelId="{9BE8DA48-5BEA-4814-84C6-BF2A3583F4A3}" type="presParOf" srcId="{7B2C710D-1673-42DF-A64B-6BF2631423CD}" destId="{C006C03B-F725-480D-9681-B6DB9A3D2FEA}" srcOrd="0" destOrd="0" presId="urn:microsoft.com/office/officeart/2005/8/layout/default"/>
    <dgm:cxn modelId="{91227AB7-E485-4765-9C3F-702EBADC6AF9}" type="presParOf" srcId="{7B2C710D-1673-42DF-A64B-6BF2631423CD}" destId="{14C6C2FB-7C25-4852-BA2E-6AD5A6C139C0}" srcOrd="1" destOrd="0" presId="urn:microsoft.com/office/officeart/2005/8/layout/default"/>
    <dgm:cxn modelId="{948E57CD-87A3-47AD-8AA6-6045EA7EE24C}" type="presParOf" srcId="{7B2C710D-1673-42DF-A64B-6BF2631423CD}" destId="{9E7D293B-1A2A-449D-812E-34EEFAB6E44C}"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A365CBF-F5D7-421A-AB60-8FFCA1AAA9B7}"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D6E380C-A9AC-4175-9C8A-E7ADADF11F19}">
      <dgm:prSet/>
      <dgm:spPr/>
      <dgm:t>
        <a:bodyPr/>
        <a:lstStyle/>
        <a:p>
          <a:r>
            <a:rPr lang="it-IT"/>
            <a:t>Visual Studio 2019</a:t>
          </a:r>
          <a:endParaRPr lang="en-US"/>
        </a:p>
      </dgm:t>
    </dgm:pt>
    <dgm:pt modelId="{0C99BB18-328D-40C7-8871-986A69C567DF}" type="parTrans" cxnId="{7826591A-CCFA-4935-B4DB-AADF59649E6F}">
      <dgm:prSet/>
      <dgm:spPr/>
      <dgm:t>
        <a:bodyPr/>
        <a:lstStyle/>
        <a:p>
          <a:endParaRPr lang="en-US"/>
        </a:p>
      </dgm:t>
    </dgm:pt>
    <dgm:pt modelId="{843D416B-E4D9-4BE9-92DE-56F82D96DF42}" type="sibTrans" cxnId="{7826591A-CCFA-4935-B4DB-AADF59649E6F}">
      <dgm:prSet/>
      <dgm:spPr/>
      <dgm:t>
        <a:bodyPr/>
        <a:lstStyle/>
        <a:p>
          <a:endParaRPr lang="en-US"/>
        </a:p>
      </dgm:t>
    </dgm:pt>
    <dgm:pt modelId="{4435A74B-414F-4A4F-AB72-F907CB3A1BAE}">
      <dgm:prSet/>
      <dgm:spPr/>
      <dgm:t>
        <a:bodyPr/>
        <a:lstStyle/>
        <a:p>
          <a:r>
            <a:rPr lang="it-IT"/>
            <a:t>Git</a:t>
          </a:r>
          <a:endParaRPr lang="en-US"/>
        </a:p>
      </dgm:t>
    </dgm:pt>
    <dgm:pt modelId="{6B238A27-995B-4A48-9992-25F5F7E12739}" type="parTrans" cxnId="{A7DF049F-9ABA-468A-8EF0-2299734FCBB9}">
      <dgm:prSet/>
      <dgm:spPr/>
      <dgm:t>
        <a:bodyPr/>
        <a:lstStyle/>
        <a:p>
          <a:endParaRPr lang="en-US"/>
        </a:p>
      </dgm:t>
    </dgm:pt>
    <dgm:pt modelId="{266C1C69-E9AB-4CA4-99C7-CAF257331364}" type="sibTrans" cxnId="{A7DF049F-9ABA-468A-8EF0-2299734FCBB9}">
      <dgm:prSet/>
      <dgm:spPr/>
      <dgm:t>
        <a:bodyPr/>
        <a:lstStyle/>
        <a:p>
          <a:endParaRPr lang="en-US"/>
        </a:p>
      </dgm:t>
    </dgm:pt>
    <dgm:pt modelId="{B726E344-DCDC-407D-AC30-C6E277DA04C8}" type="pres">
      <dgm:prSet presAssocID="{7A365CBF-F5D7-421A-AB60-8FFCA1AAA9B7}" presName="root" presStyleCnt="0">
        <dgm:presLayoutVars>
          <dgm:dir/>
          <dgm:resizeHandles val="exact"/>
        </dgm:presLayoutVars>
      </dgm:prSet>
      <dgm:spPr/>
    </dgm:pt>
    <dgm:pt modelId="{05FE7BEE-FBB0-4F89-908E-44592726F88E}" type="pres">
      <dgm:prSet presAssocID="{4D6E380C-A9AC-4175-9C8A-E7ADADF11F19}" presName="compNode" presStyleCnt="0"/>
      <dgm:spPr/>
    </dgm:pt>
    <dgm:pt modelId="{2894F2C5-CA3B-4C0E-B1C0-5E291EEAB097}" type="pres">
      <dgm:prSet presAssocID="{4D6E380C-A9AC-4175-9C8A-E7ADADF11F1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t="-2000" b="-2000"/>
          </a:stretch>
        </a:blipFill>
        <a:ln>
          <a:noFill/>
        </a:ln>
      </dgm:spPr>
    </dgm:pt>
    <dgm:pt modelId="{B51F29BA-642E-4681-841B-DA9417CBD405}" type="pres">
      <dgm:prSet presAssocID="{4D6E380C-A9AC-4175-9C8A-E7ADADF11F19}" presName="spaceRect" presStyleCnt="0"/>
      <dgm:spPr/>
    </dgm:pt>
    <dgm:pt modelId="{62B538F3-B7E2-4F31-9702-A575BD212819}" type="pres">
      <dgm:prSet presAssocID="{4D6E380C-A9AC-4175-9C8A-E7ADADF11F19}" presName="textRect" presStyleLbl="revTx" presStyleIdx="0" presStyleCnt="2">
        <dgm:presLayoutVars>
          <dgm:chMax val="1"/>
          <dgm:chPref val="1"/>
        </dgm:presLayoutVars>
      </dgm:prSet>
      <dgm:spPr/>
    </dgm:pt>
    <dgm:pt modelId="{CB4F0D62-8DAF-4732-9261-F146704EA238}" type="pres">
      <dgm:prSet presAssocID="{843D416B-E4D9-4BE9-92DE-56F82D96DF42}" presName="sibTrans" presStyleCnt="0"/>
      <dgm:spPr/>
    </dgm:pt>
    <dgm:pt modelId="{AA74FCCC-BBDD-4C06-AE7D-F6722F53B34A}" type="pres">
      <dgm:prSet presAssocID="{4435A74B-414F-4A4F-AB72-F907CB3A1BAE}" presName="compNode" presStyleCnt="0"/>
      <dgm:spPr/>
    </dgm:pt>
    <dgm:pt modelId="{F560BAEB-2F21-4F7E-A93C-866185D21349}" type="pres">
      <dgm:prSet presAssocID="{4435A74B-414F-4A4F-AB72-F907CB3A1BA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a:noFill/>
        </a:ln>
      </dgm:spPr>
    </dgm:pt>
    <dgm:pt modelId="{C5F96F0D-97F3-4371-B564-AB691A009A4D}" type="pres">
      <dgm:prSet presAssocID="{4435A74B-414F-4A4F-AB72-F907CB3A1BAE}" presName="spaceRect" presStyleCnt="0"/>
      <dgm:spPr/>
    </dgm:pt>
    <dgm:pt modelId="{EF2A8FCD-EBEE-4032-BF2F-0D57122BD7BF}" type="pres">
      <dgm:prSet presAssocID="{4435A74B-414F-4A4F-AB72-F907CB3A1BAE}" presName="textRect" presStyleLbl="revTx" presStyleIdx="1" presStyleCnt="2">
        <dgm:presLayoutVars>
          <dgm:chMax val="1"/>
          <dgm:chPref val="1"/>
        </dgm:presLayoutVars>
      </dgm:prSet>
      <dgm:spPr/>
    </dgm:pt>
  </dgm:ptLst>
  <dgm:cxnLst>
    <dgm:cxn modelId="{C765DE0C-5C8D-43A6-9326-2D165A2162B4}" type="presOf" srcId="{4435A74B-414F-4A4F-AB72-F907CB3A1BAE}" destId="{EF2A8FCD-EBEE-4032-BF2F-0D57122BD7BF}" srcOrd="0" destOrd="0" presId="urn:microsoft.com/office/officeart/2018/2/layout/IconLabelList"/>
    <dgm:cxn modelId="{7826591A-CCFA-4935-B4DB-AADF59649E6F}" srcId="{7A365CBF-F5D7-421A-AB60-8FFCA1AAA9B7}" destId="{4D6E380C-A9AC-4175-9C8A-E7ADADF11F19}" srcOrd="0" destOrd="0" parTransId="{0C99BB18-328D-40C7-8871-986A69C567DF}" sibTransId="{843D416B-E4D9-4BE9-92DE-56F82D96DF42}"/>
    <dgm:cxn modelId="{A7DF049F-9ABA-468A-8EF0-2299734FCBB9}" srcId="{7A365CBF-F5D7-421A-AB60-8FFCA1AAA9B7}" destId="{4435A74B-414F-4A4F-AB72-F907CB3A1BAE}" srcOrd="1" destOrd="0" parTransId="{6B238A27-995B-4A48-9992-25F5F7E12739}" sibTransId="{266C1C69-E9AB-4CA4-99C7-CAF257331364}"/>
    <dgm:cxn modelId="{50C5CFA8-C5A4-43C7-B4CB-BB7DBCA3A094}" type="presOf" srcId="{4D6E380C-A9AC-4175-9C8A-E7ADADF11F19}" destId="{62B538F3-B7E2-4F31-9702-A575BD212819}" srcOrd="0" destOrd="0" presId="urn:microsoft.com/office/officeart/2018/2/layout/IconLabelList"/>
    <dgm:cxn modelId="{C08FA7F8-032D-435E-B405-5D1ED8A21899}" type="presOf" srcId="{7A365CBF-F5D7-421A-AB60-8FFCA1AAA9B7}" destId="{B726E344-DCDC-407D-AC30-C6E277DA04C8}" srcOrd="0" destOrd="0" presId="urn:microsoft.com/office/officeart/2018/2/layout/IconLabelList"/>
    <dgm:cxn modelId="{F581B323-E0B5-4130-9253-7C1F552A2B1F}" type="presParOf" srcId="{B726E344-DCDC-407D-AC30-C6E277DA04C8}" destId="{05FE7BEE-FBB0-4F89-908E-44592726F88E}" srcOrd="0" destOrd="0" presId="urn:microsoft.com/office/officeart/2018/2/layout/IconLabelList"/>
    <dgm:cxn modelId="{8AB18369-2A57-474D-A097-AC820198F735}" type="presParOf" srcId="{05FE7BEE-FBB0-4F89-908E-44592726F88E}" destId="{2894F2C5-CA3B-4C0E-B1C0-5E291EEAB097}" srcOrd="0" destOrd="0" presId="urn:microsoft.com/office/officeart/2018/2/layout/IconLabelList"/>
    <dgm:cxn modelId="{DA6DA481-7779-479A-94D0-6E435E1172CE}" type="presParOf" srcId="{05FE7BEE-FBB0-4F89-908E-44592726F88E}" destId="{B51F29BA-642E-4681-841B-DA9417CBD405}" srcOrd="1" destOrd="0" presId="urn:microsoft.com/office/officeart/2018/2/layout/IconLabelList"/>
    <dgm:cxn modelId="{8FE691A0-3110-4365-9EFA-67122B9F340A}" type="presParOf" srcId="{05FE7BEE-FBB0-4F89-908E-44592726F88E}" destId="{62B538F3-B7E2-4F31-9702-A575BD212819}" srcOrd="2" destOrd="0" presId="urn:microsoft.com/office/officeart/2018/2/layout/IconLabelList"/>
    <dgm:cxn modelId="{6A3D530C-4470-4B33-947E-C2E77E4F245A}" type="presParOf" srcId="{B726E344-DCDC-407D-AC30-C6E277DA04C8}" destId="{CB4F0D62-8DAF-4732-9261-F146704EA238}" srcOrd="1" destOrd="0" presId="urn:microsoft.com/office/officeart/2018/2/layout/IconLabelList"/>
    <dgm:cxn modelId="{B7B9CB4B-8306-44C5-B8CD-0BB3E06A3F72}" type="presParOf" srcId="{B726E344-DCDC-407D-AC30-C6E277DA04C8}" destId="{AA74FCCC-BBDD-4C06-AE7D-F6722F53B34A}" srcOrd="2" destOrd="0" presId="urn:microsoft.com/office/officeart/2018/2/layout/IconLabelList"/>
    <dgm:cxn modelId="{E463E1EC-0D35-497A-A1D6-132ECCDFF52F}" type="presParOf" srcId="{AA74FCCC-BBDD-4C06-AE7D-F6722F53B34A}" destId="{F560BAEB-2F21-4F7E-A93C-866185D21349}" srcOrd="0" destOrd="0" presId="urn:microsoft.com/office/officeart/2018/2/layout/IconLabelList"/>
    <dgm:cxn modelId="{A69BA4DC-DBF8-4ACE-92A6-9CD9573D0D76}" type="presParOf" srcId="{AA74FCCC-BBDD-4C06-AE7D-F6722F53B34A}" destId="{C5F96F0D-97F3-4371-B564-AB691A009A4D}" srcOrd="1" destOrd="0" presId="urn:microsoft.com/office/officeart/2018/2/layout/IconLabelList"/>
    <dgm:cxn modelId="{B672AE48-C903-424B-A933-ED4873C5E1DA}" type="presParOf" srcId="{AA74FCCC-BBDD-4C06-AE7D-F6722F53B34A}" destId="{EF2A8FCD-EBEE-4032-BF2F-0D57122BD7B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8E1437D-B3DF-4346-B784-A0CC4CACC437}" type="doc">
      <dgm:prSet loTypeId="urn:microsoft.com/office/officeart/2009/layout/CircleArrowProcess" loCatId="process" qsTypeId="urn:microsoft.com/office/officeart/2005/8/quickstyle/simple1" qsCatId="simple" csTypeId="urn:microsoft.com/office/officeart/2005/8/colors/colorful5" csCatId="colorful" phldr="1"/>
      <dgm:spPr/>
      <dgm:t>
        <a:bodyPr/>
        <a:lstStyle/>
        <a:p>
          <a:endParaRPr lang="en-US"/>
        </a:p>
      </dgm:t>
    </dgm:pt>
    <dgm:pt modelId="{E05D906D-1BA4-46D8-A32E-B27761DFBCF1}">
      <dgm:prSet custT="1"/>
      <dgm:spPr/>
      <dgm:t>
        <a:bodyPr/>
        <a:lstStyle/>
        <a:p>
          <a:pPr>
            <a:lnSpc>
              <a:spcPct val="100000"/>
            </a:lnSpc>
          </a:pPr>
          <a:r>
            <a:rPr lang="it-IT" sz="2000" dirty="0"/>
            <a:t>Windows Presentation Foundation</a:t>
          </a:r>
          <a:endParaRPr lang="en-US" sz="2000" dirty="0"/>
        </a:p>
      </dgm:t>
    </dgm:pt>
    <dgm:pt modelId="{EDEBFDD0-BE53-4DA4-B5DF-8DFFE461DB4E}" type="parTrans" cxnId="{207AECCD-4B8E-4785-A855-2965D050BD47}">
      <dgm:prSet/>
      <dgm:spPr/>
      <dgm:t>
        <a:bodyPr/>
        <a:lstStyle/>
        <a:p>
          <a:endParaRPr lang="en-US"/>
        </a:p>
      </dgm:t>
    </dgm:pt>
    <dgm:pt modelId="{0D76E949-9234-4112-B593-25C04251B883}" type="sibTrans" cxnId="{207AECCD-4B8E-4785-A855-2965D050BD47}">
      <dgm:prSet/>
      <dgm:spPr/>
      <dgm:t>
        <a:bodyPr/>
        <a:lstStyle/>
        <a:p>
          <a:pPr>
            <a:lnSpc>
              <a:spcPct val="100000"/>
            </a:lnSpc>
          </a:pPr>
          <a:endParaRPr lang="en-US"/>
        </a:p>
      </dgm:t>
    </dgm:pt>
    <dgm:pt modelId="{88ADA4CC-8E06-4E37-BC61-39D33263FFD3}">
      <dgm:prSet custT="1"/>
      <dgm:spPr/>
      <dgm:t>
        <a:bodyPr/>
        <a:lstStyle/>
        <a:p>
          <a:pPr>
            <a:lnSpc>
              <a:spcPct val="100000"/>
            </a:lnSpc>
          </a:pPr>
          <a:r>
            <a:rPr lang="it-IT" sz="1800" dirty="0"/>
            <a:t>CODENAME: </a:t>
          </a:r>
        </a:p>
        <a:p>
          <a:pPr>
            <a:lnSpc>
              <a:spcPct val="100000"/>
            </a:lnSpc>
          </a:pPr>
          <a:r>
            <a:rPr lang="it-IT" sz="1800" dirty="0"/>
            <a:t>AVALON</a:t>
          </a:r>
          <a:endParaRPr lang="en-US" sz="1800" dirty="0"/>
        </a:p>
      </dgm:t>
    </dgm:pt>
    <dgm:pt modelId="{2692BBD0-EB4E-4443-ADB1-E94DFEE77202}" type="parTrans" cxnId="{211FECFB-3795-4268-9331-DE3BAC23FD9A}">
      <dgm:prSet/>
      <dgm:spPr/>
      <dgm:t>
        <a:bodyPr/>
        <a:lstStyle/>
        <a:p>
          <a:endParaRPr lang="en-US"/>
        </a:p>
      </dgm:t>
    </dgm:pt>
    <dgm:pt modelId="{F1CE5C70-7112-47E2-9F1A-D05772D4430A}" type="sibTrans" cxnId="{211FECFB-3795-4268-9331-DE3BAC23FD9A}">
      <dgm:prSet/>
      <dgm:spPr/>
      <dgm:t>
        <a:bodyPr/>
        <a:lstStyle/>
        <a:p>
          <a:pPr>
            <a:lnSpc>
              <a:spcPct val="100000"/>
            </a:lnSpc>
          </a:pPr>
          <a:endParaRPr lang="en-US"/>
        </a:p>
      </dgm:t>
    </dgm:pt>
    <dgm:pt modelId="{448AF2E5-BEB5-4571-B17D-8EAFF1E6B470}">
      <dgm:prSet custT="1"/>
      <dgm:spPr/>
      <dgm:t>
        <a:bodyPr/>
        <a:lstStyle/>
        <a:p>
          <a:pPr>
            <a:lnSpc>
              <a:spcPct val="100000"/>
            </a:lnSpc>
          </a:pPr>
          <a:r>
            <a:rPr lang="en-US" sz="2000" dirty="0"/>
            <a:t>UN MUTAMENTO LEGGENDARIO</a:t>
          </a:r>
        </a:p>
      </dgm:t>
    </dgm:pt>
    <dgm:pt modelId="{428388EF-25F3-4980-B9E9-F8FFD4546F2C}" type="parTrans" cxnId="{2ED933CB-35DC-4141-BD7B-2C3D390C5049}">
      <dgm:prSet/>
      <dgm:spPr/>
      <dgm:t>
        <a:bodyPr/>
        <a:lstStyle/>
        <a:p>
          <a:endParaRPr lang="en-US"/>
        </a:p>
      </dgm:t>
    </dgm:pt>
    <dgm:pt modelId="{B7B1E605-AB1C-4DBD-9F79-88160E65B9ED}" type="sibTrans" cxnId="{2ED933CB-35DC-4141-BD7B-2C3D390C5049}">
      <dgm:prSet/>
      <dgm:spPr/>
      <dgm:t>
        <a:bodyPr/>
        <a:lstStyle/>
        <a:p>
          <a:endParaRPr lang="en-US"/>
        </a:p>
      </dgm:t>
    </dgm:pt>
    <dgm:pt modelId="{2F682DE1-1C28-491E-8CEB-8CCC73DB339D}" type="pres">
      <dgm:prSet presAssocID="{B8E1437D-B3DF-4346-B784-A0CC4CACC437}" presName="Name0" presStyleCnt="0">
        <dgm:presLayoutVars>
          <dgm:chMax val="7"/>
          <dgm:chPref val="7"/>
          <dgm:dir/>
          <dgm:animLvl val="lvl"/>
        </dgm:presLayoutVars>
      </dgm:prSet>
      <dgm:spPr/>
    </dgm:pt>
    <dgm:pt modelId="{5FD7AB6A-03E2-4AAF-AB47-61461C866979}" type="pres">
      <dgm:prSet presAssocID="{E05D906D-1BA4-46D8-A32E-B27761DFBCF1}" presName="Accent1" presStyleCnt="0"/>
      <dgm:spPr/>
    </dgm:pt>
    <dgm:pt modelId="{C9008475-C0A6-40B6-963F-8CB313C4E90D}" type="pres">
      <dgm:prSet presAssocID="{E05D906D-1BA4-46D8-A32E-B27761DFBCF1}" presName="Accent" presStyleLbl="node1" presStyleIdx="0" presStyleCnt="3"/>
      <dgm:spPr>
        <a:ln>
          <a:noFill/>
        </a:ln>
      </dgm:spPr>
    </dgm:pt>
    <dgm:pt modelId="{DBB4913D-D854-4488-BC34-FDFF38191C19}" type="pres">
      <dgm:prSet presAssocID="{E05D906D-1BA4-46D8-A32E-B27761DFBCF1}" presName="Parent1" presStyleLbl="revTx" presStyleIdx="0" presStyleCnt="3">
        <dgm:presLayoutVars>
          <dgm:chMax val="1"/>
          <dgm:chPref val="1"/>
          <dgm:bulletEnabled val="1"/>
        </dgm:presLayoutVars>
      </dgm:prSet>
      <dgm:spPr/>
    </dgm:pt>
    <dgm:pt modelId="{90FC1F7E-935C-49E3-A2BB-C393DDAB66EC}" type="pres">
      <dgm:prSet presAssocID="{88ADA4CC-8E06-4E37-BC61-39D33263FFD3}" presName="Accent2" presStyleCnt="0"/>
      <dgm:spPr/>
    </dgm:pt>
    <dgm:pt modelId="{BD499830-C5C7-4D8C-81F2-9DFE0A78CC85}" type="pres">
      <dgm:prSet presAssocID="{88ADA4CC-8E06-4E37-BC61-39D33263FFD3}" presName="Accent" presStyleLbl="node1" presStyleIdx="1" presStyleCnt="3" custLinFactNeighborY="972"/>
      <dgm:spPr>
        <a:ln>
          <a:noFill/>
        </a:ln>
      </dgm:spPr>
    </dgm:pt>
    <dgm:pt modelId="{EA11BC5D-DF8C-4542-B228-47A47F35A4FD}" type="pres">
      <dgm:prSet presAssocID="{88ADA4CC-8E06-4E37-BC61-39D33263FFD3}" presName="Parent2" presStyleLbl="revTx" presStyleIdx="1" presStyleCnt="3">
        <dgm:presLayoutVars>
          <dgm:chMax val="1"/>
          <dgm:chPref val="1"/>
          <dgm:bulletEnabled val="1"/>
        </dgm:presLayoutVars>
      </dgm:prSet>
      <dgm:spPr/>
    </dgm:pt>
    <dgm:pt modelId="{9A2A3D64-7E68-4F92-8652-98CF54A7EED1}" type="pres">
      <dgm:prSet presAssocID="{448AF2E5-BEB5-4571-B17D-8EAFF1E6B470}" presName="Accent3" presStyleCnt="0"/>
      <dgm:spPr/>
    </dgm:pt>
    <dgm:pt modelId="{0D391CB6-F579-40D4-9A8C-30AA0901613D}" type="pres">
      <dgm:prSet presAssocID="{448AF2E5-BEB5-4571-B17D-8EAFF1E6B470}" presName="Accent" presStyleLbl="node1" presStyleIdx="2" presStyleCnt="3"/>
      <dgm:spPr>
        <a:ln>
          <a:noFill/>
        </a:ln>
      </dgm:spPr>
    </dgm:pt>
    <dgm:pt modelId="{98E082DB-9937-4903-95E5-6DB0687E2E14}" type="pres">
      <dgm:prSet presAssocID="{448AF2E5-BEB5-4571-B17D-8EAFF1E6B470}" presName="Parent3" presStyleLbl="revTx" presStyleIdx="2" presStyleCnt="3">
        <dgm:presLayoutVars>
          <dgm:chMax val="1"/>
          <dgm:chPref val="1"/>
          <dgm:bulletEnabled val="1"/>
        </dgm:presLayoutVars>
      </dgm:prSet>
      <dgm:spPr/>
    </dgm:pt>
  </dgm:ptLst>
  <dgm:cxnLst>
    <dgm:cxn modelId="{8BA2B126-5DD7-4AD3-9F5E-807AAB9536C2}" type="presOf" srcId="{B8E1437D-B3DF-4346-B784-A0CC4CACC437}" destId="{2F682DE1-1C28-491E-8CEB-8CCC73DB339D}" srcOrd="0" destOrd="0" presId="urn:microsoft.com/office/officeart/2009/layout/CircleArrowProcess"/>
    <dgm:cxn modelId="{2ED933CB-35DC-4141-BD7B-2C3D390C5049}" srcId="{B8E1437D-B3DF-4346-B784-A0CC4CACC437}" destId="{448AF2E5-BEB5-4571-B17D-8EAFF1E6B470}" srcOrd="2" destOrd="0" parTransId="{428388EF-25F3-4980-B9E9-F8FFD4546F2C}" sibTransId="{B7B1E605-AB1C-4DBD-9F79-88160E65B9ED}"/>
    <dgm:cxn modelId="{107425CD-49BB-4ECD-9CE7-3FCF0C0A2290}" type="presOf" srcId="{448AF2E5-BEB5-4571-B17D-8EAFF1E6B470}" destId="{98E082DB-9937-4903-95E5-6DB0687E2E14}" srcOrd="0" destOrd="0" presId="urn:microsoft.com/office/officeart/2009/layout/CircleArrowProcess"/>
    <dgm:cxn modelId="{207AECCD-4B8E-4785-A855-2965D050BD47}" srcId="{B8E1437D-B3DF-4346-B784-A0CC4CACC437}" destId="{E05D906D-1BA4-46D8-A32E-B27761DFBCF1}" srcOrd="0" destOrd="0" parTransId="{EDEBFDD0-BE53-4DA4-B5DF-8DFFE461DB4E}" sibTransId="{0D76E949-9234-4112-B593-25C04251B883}"/>
    <dgm:cxn modelId="{C98DD0F6-D52F-4EDA-AF8B-450B63182404}" type="presOf" srcId="{88ADA4CC-8E06-4E37-BC61-39D33263FFD3}" destId="{EA11BC5D-DF8C-4542-B228-47A47F35A4FD}" srcOrd="0" destOrd="0" presId="urn:microsoft.com/office/officeart/2009/layout/CircleArrowProcess"/>
    <dgm:cxn modelId="{211FECFB-3795-4268-9331-DE3BAC23FD9A}" srcId="{B8E1437D-B3DF-4346-B784-A0CC4CACC437}" destId="{88ADA4CC-8E06-4E37-BC61-39D33263FFD3}" srcOrd="1" destOrd="0" parTransId="{2692BBD0-EB4E-4443-ADB1-E94DFEE77202}" sibTransId="{F1CE5C70-7112-47E2-9F1A-D05772D4430A}"/>
    <dgm:cxn modelId="{985801FF-36C0-4735-9651-55FB3DD2EEA3}" type="presOf" srcId="{E05D906D-1BA4-46D8-A32E-B27761DFBCF1}" destId="{DBB4913D-D854-4488-BC34-FDFF38191C19}" srcOrd="0" destOrd="0" presId="urn:microsoft.com/office/officeart/2009/layout/CircleArrowProcess"/>
    <dgm:cxn modelId="{F7F08F87-D341-4591-9B13-9DD7D2FBFC2D}" type="presParOf" srcId="{2F682DE1-1C28-491E-8CEB-8CCC73DB339D}" destId="{5FD7AB6A-03E2-4AAF-AB47-61461C866979}" srcOrd="0" destOrd="0" presId="urn:microsoft.com/office/officeart/2009/layout/CircleArrowProcess"/>
    <dgm:cxn modelId="{7585510B-82B8-4FD8-A1C8-E53450191E50}" type="presParOf" srcId="{5FD7AB6A-03E2-4AAF-AB47-61461C866979}" destId="{C9008475-C0A6-40B6-963F-8CB313C4E90D}" srcOrd="0" destOrd="0" presId="urn:microsoft.com/office/officeart/2009/layout/CircleArrowProcess"/>
    <dgm:cxn modelId="{96264E8B-9FE4-4F6B-AD7C-5CF17E819D91}" type="presParOf" srcId="{2F682DE1-1C28-491E-8CEB-8CCC73DB339D}" destId="{DBB4913D-D854-4488-BC34-FDFF38191C19}" srcOrd="1" destOrd="0" presId="urn:microsoft.com/office/officeart/2009/layout/CircleArrowProcess"/>
    <dgm:cxn modelId="{00919C2B-1FDA-42BF-A37C-EDF746136732}" type="presParOf" srcId="{2F682DE1-1C28-491E-8CEB-8CCC73DB339D}" destId="{90FC1F7E-935C-49E3-A2BB-C393DDAB66EC}" srcOrd="2" destOrd="0" presId="urn:microsoft.com/office/officeart/2009/layout/CircleArrowProcess"/>
    <dgm:cxn modelId="{D7C7CC22-95D7-4A88-8374-AE5267FA34B5}" type="presParOf" srcId="{90FC1F7E-935C-49E3-A2BB-C393DDAB66EC}" destId="{BD499830-C5C7-4D8C-81F2-9DFE0A78CC85}" srcOrd="0" destOrd="0" presId="urn:microsoft.com/office/officeart/2009/layout/CircleArrowProcess"/>
    <dgm:cxn modelId="{3E53E84E-5519-412B-A294-A9E73940206E}" type="presParOf" srcId="{2F682DE1-1C28-491E-8CEB-8CCC73DB339D}" destId="{EA11BC5D-DF8C-4542-B228-47A47F35A4FD}" srcOrd="3" destOrd="0" presId="urn:microsoft.com/office/officeart/2009/layout/CircleArrowProcess"/>
    <dgm:cxn modelId="{36005DD9-F5CF-4EB5-98C5-364FBB7E91AF}" type="presParOf" srcId="{2F682DE1-1C28-491E-8CEB-8CCC73DB339D}" destId="{9A2A3D64-7E68-4F92-8652-98CF54A7EED1}" srcOrd="4" destOrd="0" presId="urn:microsoft.com/office/officeart/2009/layout/CircleArrowProcess"/>
    <dgm:cxn modelId="{40403389-B617-45E2-BDA7-6D9BB614DE92}" type="presParOf" srcId="{9A2A3D64-7E68-4F92-8652-98CF54A7EED1}" destId="{0D391CB6-F579-40D4-9A8C-30AA0901613D}" srcOrd="0" destOrd="0" presId="urn:microsoft.com/office/officeart/2009/layout/CircleArrowProcess"/>
    <dgm:cxn modelId="{7250AE7B-2FCB-492D-B0C5-4044D606E345}" type="presParOf" srcId="{2F682DE1-1C28-491E-8CEB-8CCC73DB339D}" destId="{98E082DB-9937-4903-95E5-6DB0687E2E14}" srcOrd="5"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101E31D-5375-4C41-A7BE-B2F45EADA348}" type="doc">
      <dgm:prSet loTypeId="urn:microsoft.com/office/officeart/2005/8/layout/radial3" loCatId="cycle" qsTypeId="urn:microsoft.com/office/officeart/2005/8/quickstyle/simple1" qsCatId="simple" csTypeId="urn:microsoft.com/office/officeart/2005/8/colors/colorful5" csCatId="colorful" phldr="1"/>
      <dgm:spPr/>
      <dgm:t>
        <a:bodyPr/>
        <a:lstStyle/>
        <a:p>
          <a:endParaRPr lang="it-IT"/>
        </a:p>
      </dgm:t>
    </dgm:pt>
    <dgm:pt modelId="{42E78E92-6CA0-4C68-90CA-9C1D4FAF39C5}">
      <dgm:prSet phldrT="[Testo]"/>
      <dgm:spPr/>
      <dgm:t>
        <a:bodyPr/>
        <a:lstStyle/>
        <a:p>
          <a:r>
            <a:rPr lang="it-IT" dirty="0"/>
            <a:t>WPF</a:t>
          </a:r>
        </a:p>
      </dgm:t>
    </dgm:pt>
    <dgm:pt modelId="{79B8E6C1-D280-4FBF-9657-FA493ED80289}" type="parTrans" cxnId="{37B7FAED-F5D7-497C-AC47-25C9495A2371}">
      <dgm:prSet/>
      <dgm:spPr/>
      <dgm:t>
        <a:bodyPr/>
        <a:lstStyle/>
        <a:p>
          <a:endParaRPr lang="it-IT"/>
        </a:p>
      </dgm:t>
    </dgm:pt>
    <dgm:pt modelId="{F593456B-3D61-4D06-9214-0D903C1297C4}" type="sibTrans" cxnId="{37B7FAED-F5D7-497C-AC47-25C9495A2371}">
      <dgm:prSet/>
      <dgm:spPr/>
      <dgm:t>
        <a:bodyPr/>
        <a:lstStyle/>
        <a:p>
          <a:endParaRPr lang="it-IT"/>
        </a:p>
      </dgm:t>
    </dgm:pt>
    <dgm:pt modelId="{BF2A4480-4CDC-4715-B9F9-688DE906897E}">
      <dgm:prSet phldrT="[Testo]"/>
      <dgm:spPr>
        <a:ln>
          <a:noFill/>
        </a:ln>
      </dgm:spPr>
      <dgm:t>
        <a:bodyPr/>
        <a:lstStyle/>
        <a:p>
          <a:r>
            <a:rPr lang="it-IT" dirty="0"/>
            <a:t>Grafica e animazioni</a:t>
          </a:r>
        </a:p>
      </dgm:t>
    </dgm:pt>
    <dgm:pt modelId="{FA978E86-1442-4328-B650-F1B2E8955BD1}" type="parTrans" cxnId="{1ADC79AF-7045-451A-97AB-941F912E25E0}">
      <dgm:prSet/>
      <dgm:spPr/>
      <dgm:t>
        <a:bodyPr/>
        <a:lstStyle/>
        <a:p>
          <a:endParaRPr lang="it-IT"/>
        </a:p>
      </dgm:t>
    </dgm:pt>
    <dgm:pt modelId="{B7A720A8-9156-4D28-8AAF-D9BF372F4CE8}" type="sibTrans" cxnId="{1ADC79AF-7045-451A-97AB-941F912E25E0}">
      <dgm:prSet/>
      <dgm:spPr/>
      <dgm:t>
        <a:bodyPr/>
        <a:lstStyle/>
        <a:p>
          <a:endParaRPr lang="it-IT"/>
        </a:p>
      </dgm:t>
    </dgm:pt>
    <dgm:pt modelId="{9D5D97D3-4E42-47B8-ABA8-33F9EC76FEA4}">
      <dgm:prSet phldrT="[Testo]" phldr="1"/>
      <dgm:spPr/>
      <dgm:t>
        <a:bodyPr/>
        <a:lstStyle/>
        <a:p>
          <a:endParaRPr lang="it-IT" dirty="0"/>
        </a:p>
      </dgm:t>
    </dgm:pt>
    <dgm:pt modelId="{8F05FEF0-DEF9-43C3-B8FF-961F9A3A1728}" type="parTrans" cxnId="{E1A0B922-5A7A-4277-8D75-093A3C0C8356}">
      <dgm:prSet/>
      <dgm:spPr/>
      <dgm:t>
        <a:bodyPr/>
        <a:lstStyle/>
        <a:p>
          <a:endParaRPr lang="it-IT"/>
        </a:p>
      </dgm:t>
    </dgm:pt>
    <dgm:pt modelId="{B9FEA7AC-57F1-430B-958E-9CBC80476D47}" type="sibTrans" cxnId="{E1A0B922-5A7A-4277-8D75-093A3C0C8356}">
      <dgm:prSet/>
      <dgm:spPr/>
      <dgm:t>
        <a:bodyPr/>
        <a:lstStyle/>
        <a:p>
          <a:endParaRPr lang="it-IT"/>
        </a:p>
      </dgm:t>
    </dgm:pt>
    <dgm:pt modelId="{9354CD5C-34A4-478A-B35F-66205237B8F7}">
      <dgm:prSet phldrT="[Testo]" phldr="1"/>
      <dgm:spPr/>
      <dgm:t>
        <a:bodyPr/>
        <a:lstStyle/>
        <a:p>
          <a:endParaRPr lang="it-IT"/>
        </a:p>
      </dgm:t>
    </dgm:pt>
    <dgm:pt modelId="{38FF6254-D7DC-44C5-B130-88A4B67897BA}" type="parTrans" cxnId="{2097685B-54E3-43DB-8381-9F97F430C222}">
      <dgm:prSet/>
      <dgm:spPr/>
      <dgm:t>
        <a:bodyPr/>
        <a:lstStyle/>
        <a:p>
          <a:endParaRPr lang="it-IT"/>
        </a:p>
      </dgm:t>
    </dgm:pt>
    <dgm:pt modelId="{366A8E29-ABA8-4F8C-96C3-38FE404AC0E6}" type="sibTrans" cxnId="{2097685B-54E3-43DB-8381-9F97F430C222}">
      <dgm:prSet/>
      <dgm:spPr/>
      <dgm:t>
        <a:bodyPr/>
        <a:lstStyle/>
        <a:p>
          <a:endParaRPr lang="it-IT"/>
        </a:p>
      </dgm:t>
    </dgm:pt>
    <dgm:pt modelId="{A5C6907E-E13D-4966-A9E3-C9B1CE058276}">
      <dgm:prSet phldrT="[Testo]" phldr="1"/>
      <dgm:spPr/>
      <dgm:t>
        <a:bodyPr/>
        <a:lstStyle/>
        <a:p>
          <a:endParaRPr lang="it-IT"/>
        </a:p>
      </dgm:t>
    </dgm:pt>
    <dgm:pt modelId="{B26B025D-BCE8-4A0C-AE5D-2F4E90C9BF00}" type="parTrans" cxnId="{2AD2A198-0472-4914-98C3-A34CD6634980}">
      <dgm:prSet/>
      <dgm:spPr/>
      <dgm:t>
        <a:bodyPr/>
        <a:lstStyle/>
        <a:p>
          <a:endParaRPr lang="it-IT"/>
        </a:p>
      </dgm:t>
    </dgm:pt>
    <dgm:pt modelId="{1F9A079B-E759-4B7C-B788-8281EDEF4AB1}" type="sibTrans" cxnId="{2AD2A198-0472-4914-98C3-A34CD6634980}">
      <dgm:prSet/>
      <dgm:spPr/>
      <dgm:t>
        <a:bodyPr/>
        <a:lstStyle/>
        <a:p>
          <a:endParaRPr lang="it-IT"/>
        </a:p>
      </dgm:t>
    </dgm:pt>
    <dgm:pt modelId="{0FABA236-CEBB-4F89-8E6C-73D796FAF825}">
      <dgm:prSet phldrT="[Testo]"/>
      <dgm:spPr>
        <a:ln>
          <a:noFill/>
        </a:ln>
      </dgm:spPr>
      <dgm:t>
        <a:bodyPr/>
        <a:lstStyle/>
        <a:p>
          <a:r>
            <a:rPr lang="it-IT" dirty="0"/>
            <a:t>Supporto 2d e 3d</a:t>
          </a:r>
        </a:p>
      </dgm:t>
    </dgm:pt>
    <dgm:pt modelId="{6AA6C33E-1B82-497C-86B2-19600976B737}" type="parTrans" cxnId="{EE7A851A-9550-405D-A357-B304F21CA683}">
      <dgm:prSet/>
      <dgm:spPr/>
      <dgm:t>
        <a:bodyPr/>
        <a:lstStyle/>
        <a:p>
          <a:endParaRPr lang="it-IT"/>
        </a:p>
      </dgm:t>
    </dgm:pt>
    <dgm:pt modelId="{C65CD799-F335-4A7A-81C5-79F5ACA7A618}" type="sibTrans" cxnId="{EE7A851A-9550-405D-A357-B304F21CA683}">
      <dgm:prSet/>
      <dgm:spPr/>
      <dgm:t>
        <a:bodyPr/>
        <a:lstStyle/>
        <a:p>
          <a:endParaRPr lang="it-IT"/>
        </a:p>
      </dgm:t>
    </dgm:pt>
    <dgm:pt modelId="{AEA294C6-208E-48C3-BEB4-10D1D09DCF84}">
      <dgm:prSet phldrT="[Testo]"/>
      <dgm:spPr>
        <a:ln>
          <a:noFill/>
        </a:ln>
      </dgm:spPr>
      <dgm:t>
        <a:bodyPr/>
        <a:lstStyle/>
        <a:p>
          <a:r>
            <a:rPr lang="it-IT" dirty="0" err="1"/>
            <a:t>Accellerazione</a:t>
          </a:r>
          <a:r>
            <a:rPr lang="it-IT" dirty="0"/>
            <a:t> hardware</a:t>
          </a:r>
        </a:p>
      </dgm:t>
    </dgm:pt>
    <dgm:pt modelId="{347A76CF-BB5C-4470-BD82-A1C57B15A20A}" type="parTrans" cxnId="{D31FB626-F57C-4907-9213-CF81833E0119}">
      <dgm:prSet/>
      <dgm:spPr/>
      <dgm:t>
        <a:bodyPr/>
        <a:lstStyle/>
        <a:p>
          <a:endParaRPr lang="it-IT"/>
        </a:p>
      </dgm:t>
    </dgm:pt>
    <dgm:pt modelId="{7C085E93-1D11-4FCB-B274-28E8BEA3E2E1}" type="sibTrans" cxnId="{D31FB626-F57C-4907-9213-CF81833E0119}">
      <dgm:prSet/>
      <dgm:spPr/>
      <dgm:t>
        <a:bodyPr/>
        <a:lstStyle/>
        <a:p>
          <a:endParaRPr lang="it-IT"/>
        </a:p>
      </dgm:t>
    </dgm:pt>
    <dgm:pt modelId="{CEE0698F-3139-48BB-8C20-52D431B8F0F2}">
      <dgm:prSet phldrT="[Testo]"/>
      <dgm:spPr>
        <a:ln>
          <a:noFill/>
        </a:ln>
      </dgm:spPr>
      <dgm:t>
        <a:bodyPr/>
        <a:lstStyle/>
        <a:p>
          <a:r>
            <a:rPr lang="it-IT" dirty="0"/>
            <a:t>Supporto grafica vettoriale</a:t>
          </a:r>
        </a:p>
      </dgm:t>
    </dgm:pt>
    <dgm:pt modelId="{16787A68-D6BD-4AA1-883F-BE330397EC2F}" type="parTrans" cxnId="{7E95AB58-815E-45DC-8C10-0D9FB31B429E}">
      <dgm:prSet/>
      <dgm:spPr/>
      <dgm:t>
        <a:bodyPr/>
        <a:lstStyle/>
        <a:p>
          <a:endParaRPr lang="it-IT"/>
        </a:p>
      </dgm:t>
    </dgm:pt>
    <dgm:pt modelId="{D51216BC-9459-48D1-8783-F18AC1E70EE0}" type="sibTrans" cxnId="{7E95AB58-815E-45DC-8C10-0D9FB31B429E}">
      <dgm:prSet/>
      <dgm:spPr/>
      <dgm:t>
        <a:bodyPr/>
        <a:lstStyle/>
        <a:p>
          <a:endParaRPr lang="it-IT"/>
        </a:p>
      </dgm:t>
    </dgm:pt>
    <dgm:pt modelId="{1CBBB30E-C13F-4B4A-B68F-9C52A72C6A1A}">
      <dgm:prSet phldrT="[Testo]"/>
      <dgm:spPr>
        <a:ln>
          <a:noFill/>
        </a:ln>
      </dgm:spPr>
      <dgm:t>
        <a:bodyPr/>
        <a:lstStyle/>
        <a:p>
          <a:r>
            <a:rPr lang="it-IT" dirty="0"/>
            <a:t>Data </a:t>
          </a:r>
          <a:r>
            <a:rPr lang="it-IT" dirty="0" err="1"/>
            <a:t>Binding</a:t>
          </a:r>
          <a:endParaRPr lang="it-IT" dirty="0"/>
        </a:p>
      </dgm:t>
    </dgm:pt>
    <dgm:pt modelId="{17658EE6-158D-4516-A7C8-9F4C74D41DAD}" type="parTrans" cxnId="{B28915E7-0D50-443D-9AA5-4EB7B77017C9}">
      <dgm:prSet/>
      <dgm:spPr/>
      <dgm:t>
        <a:bodyPr/>
        <a:lstStyle/>
        <a:p>
          <a:endParaRPr lang="it-IT"/>
        </a:p>
      </dgm:t>
    </dgm:pt>
    <dgm:pt modelId="{077DF1BD-1F41-4163-834C-43D5DF05D6D2}" type="sibTrans" cxnId="{B28915E7-0D50-443D-9AA5-4EB7B77017C9}">
      <dgm:prSet/>
      <dgm:spPr/>
      <dgm:t>
        <a:bodyPr/>
        <a:lstStyle/>
        <a:p>
          <a:endParaRPr lang="it-IT"/>
        </a:p>
      </dgm:t>
    </dgm:pt>
    <dgm:pt modelId="{F8D7355D-3A43-4408-8E50-0C926256575F}">
      <dgm:prSet phldrT="[Testo]"/>
      <dgm:spPr>
        <a:ln>
          <a:noFill/>
        </a:ln>
      </dgm:spPr>
      <dgm:t>
        <a:bodyPr/>
        <a:lstStyle/>
        <a:p>
          <a:r>
            <a:rPr lang="it-IT" dirty="0"/>
            <a:t>Supporto DPI elevati</a:t>
          </a:r>
        </a:p>
      </dgm:t>
    </dgm:pt>
    <dgm:pt modelId="{AC3C93EA-78DB-4D01-B310-1C34FAE4963E}" type="parTrans" cxnId="{6C50C9F2-D049-4C0C-BC55-B2D8AE38E2CD}">
      <dgm:prSet/>
      <dgm:spPr/>
      <dgm:t>
        <a:bodyPr/>
        <a:lstStyle/>
        <a:p>
          <a:endParaRPr lang="it-IT"/>
        </a:p>
      </dgm:t>
    </dgm:pt>
    <dgm:pt modelId="{EE25A4E7-0EBA-4EB1-BBE6-E317C44C06A3}" type="sibTrans" cxnId="{6C50C9F2-D049-4C0C-BC55-B2D8AE38E2CD}">
      <dgm:prSet/>
      <dgm:spPr/>
      <dgm:t>
        <a:bodyPr/>
        <a:lstStyle/>
        <a:p>
          <a:endParaRPr lang="it-IT"/>
        </a:p>
      </dgm:t>
    </dgm:pt>
    <dgm:pt modelId="{DB1940B2-32DE-40AD-A574-50B2C6DD4995}">
      <dgm:prSet phldrT="[Testo]"/>
      <dgm:spPr>
        <a:ln>
          <a:noFill/>
        </a:ln>
      </dgm:spPr>
      <dgm:t>
        <a:bodyPr/>
        <a:lstStyle/>
        <a:p>
          <a:r>
            <a:rPr lang="it-IT" dirty="0"/>
            <a:t>Supporto stampa XPS</a:t>
          </a:r>
        </a:p>
      </dgm:t>
    </dgm:pt>
    <dgm:pt modelId="{19B9005A-8B1B-47BD-8A91-9D85FF5389B5}" type="parTrans" cxnId="{6371D44A-7F52-47BA-B5AB-21591881ABB9}">
      <dgm:prSet/>
      <dgm:spPr/>
      <dgm:t>
        <a:bodyPr/>
        <a:lstStyle/>
        <a:p>
          <a:endParaRPr lang="it-IT"/>
        </a:p>
      </dgm:t>
    </dgm:pt>
    <dgm:pt modelId="{CAFB5D18-C15A-4EEC-9076-C71CC3E28509}" type="sibTrans" cxnId="{6371D44A-7F52-47BA-B5AB-21591881ABB9}">
      <dgm:prSet/>
      <dgm:spPr/>
      <dgm:t>
        <a:bodyPr/>
        <a:lstStyle/>
        <a:p>
          <a:endParaRPr lang="it-IT"/>
        </a:p>
      </dgm:t>
    </dgm:pt>
    <dgm:pt modelId="{466790C0-695F-4ABC-B903-EDB1DACEB4F5}">
      <dgm:prSet phldrT="[Testo]"/>
      <dgm:spPr>
        <a:ln>
          <a:noFill/>
        </a:ln>
      </dgm:spPr>
      <dgm:t>
        <a:bodyPr/>
        <a:lstStyle/>
        <a:p>
          <a:r>
            <a:rPr lang="it-IT" dirty="0"/>
            <a:t>Stili e Templates</a:t>
          </a:r>
        </a:p>
      </dgm:t>
    </dgm:pt>
    <dgm:pt modelId="{2BF71845-99FC-4500-B563-00E0D38B8AF3}" type="parTrans" cxnId="{5BA835B1-D1C8-4E7E-B65A-165E117A6E23}">
      <dgm:prSet/>
      <dgm:spPr/>
      <dgm:t>
        <a:bodyPr/>
        <a:lstStyle/>
        <a:p>
          <a:endParaRPr lang="it-IT"/>
        </a:p>
      </dgm:t>
    </dgm:pt>
    <dgm:pt modelId="{D12A092C-935B-4CD2-8ED4-3C883F02DBA2}" type="sibTrans" cxnId="{5BA835B1-D1C8-4E7E-B65A-165E117A6E23}">
      <dgm:prSet/>
      <dgm:spPr/>
      <dgm:t>
        <a:bodyPr/>
        <a:lstStyle/>
        <a:p>
          <a:endParaRPr lang="it-IT"/>
        </a:p>
      </dgm:t>
    </dgm:pt>
    <dgm:pt modelId="{5D707722-EB39-4414-9ACA-CA4BAD29B932}">
      <dgm:prSet phldrT="[Testo]"/>
      <dgm:spPr>
        <a:ln>
          <a:noFill/>
        </a:ln>
      </dgm:spPr>
      <dgm:t>
        <a:bodyPr/>
        <a:lstStyle/>
        <a:p>
          <a:r>
            <a:rPr lang="it-IT" dirty="0"/>
            <a:t>Linguaggio di Markup dichiarativo </a:t>
          </a:r>
        </a:p>
      </dgm:t>
    </dgm:pt>
    <dgm:pt modelId="{7A84BE4A-091E-4FFC-ABEC-55D356B7D376}" type="parTrans" cxnId="{92048E4C-8DB6-4B57-96D8-BEF66905F685}">
      <dgm:prSet/>
      <dgm:spPr/>
      <dgm:t>
        <a:bodyPr/>
        <a:lstStyle/>
        <a:p>
          <a:endParaRPr lang="it-IT"/>
        </a:p>
      </dgm:t>
    </dgm:pt>
    <dgm:pt modelId="{5FA94841-E359-4E1A-B89A-25DA86D2C9EA}" type="sibTrans" cxnId="{92048E4C-8DB6-4B57-96D8-BEF66905F685}">
      <dgm:prSet/>
      <dgm:spPr/>
      <dgm:t>
        <a:bodyPr/>
        <a:lstStyle/>
        <a:p>
          <a:endParaRPr lang="it-IT"/>
        </a:p>
      </dgm:t>
    </dgm:pt>
    <dgm:pt modelId="{37B9FB7E-2631-4E80-AE81-C22F3DF221CD}" type="pres">
      <dgm:prSet presAssocID="{D101E31D-5375-4C41-A7BE-B2F45EADA348}" presName="composite" presStyleCnt="0">
        <dgm:presLayoutVars>
          <dgm:chMax val="1"/>
          <dgm:dir/>
          <dgm:resizeHandles val="exact"/>
        </dgm:presLayoutVars>
      </dgm:prSet>
      <dgm:spPr/>
    </dgm:pt>
    <dgm:pt modelId="{35F2D755-D061-44FA-974C-18889E14CA2D}" type="pres">
      <dgm:prSet presAssocID="{D101E31D-5375-4C41-A7BE-B2F45EADA348}" presName="radial" presStyleCnt="0">
        <dgm:presLayoutVars>
          <dgm:animLvl val="ctr"/>
        </dgm:presLayoutVars>
      </dgm:prSet>
      <dgm:spPr/>
    </dgm:pt>
    <dgm:pt modelId="{DA339940-6C28-4968-AAA3-86899FDCF973}" type="pres">
      <dgm:prSet presAssocID="{42E78E92-6CA0-4C68-90CA-9C1D4FAF39C5}" presName="centerShape" presStyleLbl="vennNode1" presStyleIdx="0" presStyleCnt="10"/>
      <dgm:spPr/>
    </dgm:pt>
    <dgm:pt modelId="{15FAC4F4-C1FD-4BF1-A00E-8D540548DF01}" type="pres">
      <dgm:prSet presAssocID="{BF2A4480-4CDC-4715-B9F9-688DE906897E}" presName="node" presStyleLbl="vennNode1" presStyleIdx="1" presStyleCnt="10">
        <dgm:presLayoutVars>
          <dgm:bulletEnabled val="1"/>
        </dgm:presLayoutVars>
      </dgm:prSet>
      <dgm:spPr/>
    </dgm:pt>
    <dgm:pt modelId="{ABB9DBB3-1E65-4B97-9F9F-C4C67DE9669D}" type="pres">
      <dgm:prSet presAssocID="{0FABA236-CEBB-4F89-8E6C-73D796FAF825}" presName="node" presStyleLbl="vennNode1" presStyleIdx="2" presStyleCnt="10">
        <dgm:presLayoutVars>
          <dgm:bulletEnabled val="1"/>
        </dgm:presLayoutVars>
      </dgm:prSet>
      <dgm:spPr/>
    </dgm:pt>
    <dgm:pt modelId="{914607AA-833E-4226-9E02-EC3BB32E6B6D}" type="pres">
      <dgm:prSet presAssocID="{AEA294C6-208E-48C3-BEB4-10D1D09DCF84}" presName="node" presStyleLbl="vennNode1" presStyleIdx="3" presStyleCnt="10">
        <dgm:presLayoutVars>
          <dgm:bulletEnabled val="1"/>
        </dgm:presLayoutVars>
      </dgm:prSet>
      <dgm:spPr/>
    </dgm:pt>
    <dgm:pt modelId="{6B0E5330-9B20-4F41-A025-6C86E2330A0E}" type="pres">
      <dgm:prSet presAssocID="{CEE0698F-3139-48BB-8C20-52D431B8F0F2}" presName="node" presStyleLbl="vennNode1" presStyleIdx="4" presStyleCnt="10">
        <dgm:presLayoutVars>
          <dgm:bulletEnabled val="1"/>
        </dgm:presLayoutVars>
      </dgm:prSet>
      <dgm:spPr/>
    </dgm:pt>
    <dgm:pt modelId="{9A95C4EC-0A8C-4503-A643-09BB652E50D6}" type="pres">
      <dgm:prSet presAssocID="{1CBBB30E-C13F-4B4A-B68F-9C52A72C6A1A}" presName="node" presStyleLbl="vennNode1" presStyleIdx="5" presStyleCnt="10">
        <dgm:presLayoutVars>
          <dgm:bulletEnabled val="1"/>
        </dgm:presLayoutVars>
      </dgm:prSet>
      <dgm:spPr/>
    </dgm:pt>
    <dgm:pt modelId="{ECFC1AF3-01C3-4EFF-9170-276D7578CAB5}" type="pres">
      <dgm:prSet presAssocID="{F8D7355D-3A43-4408-8E50-0C926256575F}" presName="node" presStyleLbl="vennNode1" presStyleIdx="6" presStyleCnt="10">
        <dgm:presLayoutVars>
          <dgm:bulletEnabled val="1"/>
        </dgm:presLayoutVars>
      </dgm:prSet>
      <dgm:spPr/>
    </dgm:pt>
    <dgm:pt modelId="{9B0B6D7A-3863-432E-BC9C-ECC33F79733F}" type="pres">
      <dgm:prSet presAssocID="{DB1940B2-32DE-40AD-A574-50B2C6DD4995}" presName="node" presStyleLbl="vennNode1" presStyleIdx="7" presStyleCnt="10">
        <dgm:presLayoutVars>
          <dgm:bulletEnabled val="1"/>
        </dgm:presLayoutVars>
      </dgm:prSet>
      <dgm:spPr/>
    </dgm:pt>
    <dgm:pt modelId="{3F159298-E090-4D20-AB85-00EA0029D41A}" type="pres">
      <dgm:prSet presAssocID="{466790C0-695F-4ABC-B903-EDB1DACEB4F5}" presName="node" presStyleLbl="vennNode1" presStyleIdx="8" presStyleCnt="10">
        <dgm:presLayoutVars>
          <dgm:bulletEnabled val="1"/>
        </dgm:presLayoutVars>
      </dgm:prSet>
      <dgm:spPr/>
    </dgm:pt>
    <dgm:pt modelId="{06A54C62-66BA-4D0B-9738-18972ACD6527}" type="pres">
      <dgm:prSet presAssocID="{5D707722-EB39-4414-9ACA-CA4BAD29B932}" presName="node" presStyleLbl="vennNode1" presStyleIdx="9" presStyleCnt="10">
        <dgm:presLayoutVars>
          <dgm:bulletEnabled val="1"/>
        </dgm:presLayoutVars>
      </dgm:prSet>
      <dgm:spPr/>
    </dgm:pt>
  </dgm:ptLst>
  <dgm:cxnLst>
    <dgm:cxn modelId="{E4D08C05-F6B6-420F-B88D-B5BFDCD2F994}" type="presOf" srcId="{DB1940B2-32DE-40AD-A574-50B2C6DD4995}" destId="{9B0B6D7A-3863-432E-BC9C-ECC33F79733F}" srcOrd="0" destOrd="0" presId="urn:microsoft.com/office/officeart/2005/8/layout/radial3"/>
    <dgm:cxn modelId="{EE7A851A-9550-405D-A357-B304F21CA683}" srcId="{42E78E92-6CA0-4C68-90CA-9C1D4FAF39C5}" destId="{0FABA236-CEBB-4F89-8E6C-73D796FAF825}" srcOrd="1" destOrd="0" parTransId="{6AA6C33E-1B82-497C-86B2-19600976B737}" sibTransId="{C65CD799-F335-4A7A-81C5-79F5ACA7A618}"/>
    <dgm:cxn modelId="{E1A0B922-5A7A-4277-8D75-093A3C0C8356}" srcId="{D101E31D-5375-4C41-A7BE-B2F45EADA348}" destId="{9D5D97D3-4E42-47B8-ABA8-33F9EC76FEA4}" srcOrd="1" destOrd="0" parTransId="{8F05FEF0-DEF9-43C3-B8FF-961F9A3A1728}" sibTransId="{B9FEA7AC-57F1-430B-958E-9CBC80476D47}"/>
    <dgm:cxn modelId="{D31FB626-F57C-4907-9213-CF81833E0119}" srcId="{42E78E92-6CA0-4C68-90CA-9C1D4FAF39C5}" destId="{AEA294C6-208E-48C3-BEB4-10D1D09DCF84}" srcOrd="2" destOrd="0" parTransId="{347A76CF-BB5C-4470-BD82-A1C57B15A20A}" sibTransId="{7C085E93-1D11-4FCB-B274-28E8BEA3E2E1}"/>
    <dgm:cxn modelId="{3A827E2F-B52B-472F-9BAF-483657D08FAD}" type="presOf" srcId="{CEE0698F-3139-48BB-8C20-52D431B8F0F2}" destId="{6B0E5330-9B20-4F41-A025-6C86E2330A0E}" srcOrd="0" destOrd="0" presId="urn:microsoft.com/office/officeart/2005/8/layout/radial3"/>
    <dgm:cxn modelId="{2097685B-54E3-43DB-8381-9F97F430C222}" srcId="{9D5D97D3-4E42-47B8-ABA8-33F9EC76FEA4}" destId="{9354CD5C-34A4-478A-B35F-66205237B8F7}" srcOrd="0" destOrd="0" parTransId="{38FF6254-D7DC-44C5-B130-88A4B67897BA}" sibTransId="{366A8E29-ABA8-4F8C-96C3-38FE404AC0E6}"/>
    <dgm:cxn modelId="{6371D44A-7F52-47BA-B5AB-21591881ABB9}" srcId="{42E78E92-6CA0-4C68-90CA-9C1D4FAF39C5}" destId="{DB1940B2-32DE-40AD-A574-50B2C6DD4995}" srcOrd="6" destOrd="0" parTransId="{19B9005A-8B1B-47BD-8A91-9D85FF5389B5}" sibTransId="{CAFB5D18-C15A-4EEC-9076-C71CC3E28509}"/>
    <dgm:cxn modelId="{92048E4C-8DB6-4B57-96D8-BEF66905F685}" srcId="{42E78E92-6CA0-4C68-90CA-9C1D4FAF39C5}" destId="{5D707722-EB39-4414-9ACA-CA4BAD29B932}" srcOrd="8" destOrd="0" parTransId="{7A84BE4A-091E-4FFC-ABEC-55D356B7D376}" sibTransId="{5FA94841-E359-4E1A-B89A-25DA86D2C9EA}"/>
    <dgm:cxn modelId="{7E95AB58-815E-45DC-8C10-0D9FB31B429E}" srcId="{42E78E92-6CA0-4C68-90CA-9C1D4FAF39C5}" destId="{CEE0698F-3139-48BB-8C20-52D431B8F0F2}" srcOrd="3" destOrd="0" parTransId="{16787A68-D6BD-4AA1-883F-BE330397EC2F}" sibTransId="{D51216BC-9459-48D1-8783-F18AC1E70EE0}"/>
    <dgm:cxn modelId="{5AD8F48B-FBF3-4B7F-BA69-EBA271739845}" type="presOf" srcId="{42E78E92-6CA0-4C68-90CA-9C1D4FAF39C5}" destId="{DA339940-6C28-4968-AAA3-86899FDCF973}" srcOrd="0" destOrd="0" presId="urn:microsoft.com/office/officeart/2005/8/layout/radial3"/>
    <dgm:cxn modelId="{2AD2A198-0472-4914-98C3-A34CD6634980}" srcId="{9D5D97D3-4E42-47B8-ABA8-33F9EC76FEA4}" destId="{A5C6907E-E13D-4966-A9E3-C9B1CE058276}" srcOrd="1" destOrd="0" parTransId="{B26B025D-BCE8-4A0C-AE5D-2F4E90C9BF00}" sibTransId="{1F9A079B-E759-4B7C-B788-8281EDEF4AB1}"/>
    <dgm:cxn modelId="{289AD8A0-10C6-4C96-9B75-76A98E160189}" type="presOf" srcId="{466790C0-695F-4ABC-B903-EDB1DACEB4F5}" destId="{3F159298-E090-4D20-AB85-00EA0029D41A}" srcOrd="0" destOrd="0" presId="urn:microsoft.com/office/officeart/2005/8/layout/radial3"/>
    <dgm:cxn modelId="{7F3CA3A4-E4E6-476E-9A9C-B3BCDA40FEDA}" type="presOf" srcId="{1CBBB30E-C13F-4B4A-B68F-9C52A72C6A1A}" destId="{9A95C4EC-0A8C-4503-A643-09BB652E50D6}" srcOrd="0" destOrd="0" presId="urn:microsoft.com/office/officeart/2005/8/layout/radial3"/>
    <dgm:cxn modelId="{0ED226AB-E345-4EB3-9B32-AAFCED9E31F1}" type="presOf" srcId="{D101E31D-5375-4C41-A7BE-B2F45EADA348}" destId="{37B9FB7E-2631-4E80-AE81-C22F3DF221CD}" srcOrd="0" destOrd="0" presId="urn:microsoft.com/office/officeart/2005/8/layout/radial3"/>
    <dgm:cxn modelId="{1ADC79AF-7045-451A-97AB-941F912E25E0}" srcId="{42E78E92-6CA0-4C68-90CA-9C1D4FAF39C5}" destId="{BF2A4480-4CDC-4715-B9F9-688DE906897E}" srcOrd="0" destOrd="0" parTransId="{FA978E86-1442-4328-B650-F1B2E8955BD1}" sibTransId="{B7A720A8-9156-4D28-8AAF-D9BF372F4CE8}"/>
    <dgm:cxn modelId="{5BA835B1-D1C8-4E7E-B65A-165E117A6E23}" srcId="{42E78E92-6CA0-4C68-90CA-9C1D4FAF39C5}" destId="{466790C0-695F-4ABC-B903-EDB1DACEB4F5}" srcOrd="7" destOrd="0" parTransId="{2BF71845-99FC-4500-B563-00E0D38B8AF3}" sibTransId="{D12A092C-935B-4CD2-8ED4-3C883F02DBA2}"/>
    <dgm:cxn modelId="{D93BE9C4-36A5-44B1-A5BA-CC977F35E45E}" type="presOf" srcId="{BF2A4480-4CDC-4715-B9F9-688DE906897E}" destId="{15FAC4F4-C1FD-4BF1-A00E-8D540548DF01}" srcOrd="0" destOrd="0" presId="urn:microsoft.com/office/officeart/2005/8/layout/radial3"/>
    <dgm:cxn modelId="{1178CCC6-3426-4757-AEC6-C5E4357DAEFB}" type="presOf" srcId="{F8D7355D-3A43-4408-8E50-0C926256575F}" destId="{ECFC1AF3-01C3-4EFF-9170-276D7578CAB5}" srcOrd="0" destOrd="0" presId="urn:microsoft.com/office/officeart/2005/8/layout/radial3"/>
    <dgm:cxn modelId="{8BBBDAD7-59C5-45B2-9F99-6C81B95025CA}" type="presOf" srcId="{AEA294C6-208E-48C3-BEB4-10D1D09DCF84}" destId="{914607AA-833E-4226-9E02-EC3BB32E6B6D}" srcOrd="0" destOrd="0" presId="urn:microsoft.com/office/officeart/2005/8/layout/radial3"/>
    <dgm:cxn modelId="{B2380DE0-6548-4747-AE2C-5DF34565A20C}" type="presOf" srcId="{5D707722-EB39-4414-9ACA-CA4BAD29B932}" destId="{06A54C62-66BA-4D0B-9738-18972ACD6527}" srcOrd="0" destOrd="0" presId="urn:microsoft.com/office/officeart/2005/8/layout/radial3"/>
    <dgm:cxn modelId="{B28915E7-0D50-443D-9AA5-4EB7B77017C9}" srcId="{42E78E92-6CA0-4C68-90CA-9C1D4FAF39C5}" destId="{1CBBB30E-C13F-4B4A-B68F-9C52A72C6A1A}" srcOrd="4" destOrd="0" parTransId="{17658EE6-158D-4516-A7C8-9F4C74D41DAD}" sibTransId="{077DF1BD-1F41-4163-834C-43D5DF05D6D2}"/>
    <dgm:cxn modelId="{37B7FAED-F5D7-497C-AC47-25C9495A2371}" srcId="{D101E31D-5375-4C41-A7BE-B2F45EADA348}" destId="{42E78E92-6CA0-4C68-90CA-9C1D4FAF39C5}" srcOrd="0" destOrd="0" parTransId="{79B8E6C1-D280-4FBF-9657-FA493ED80289}" sibTransId="{F593456B-3D61-4D06-9214-0D903C1297C4}"/>
    <dgm:cxn modelId="{6C50C9F2-D049-4C0C-BC55-B2D8AE38E2CD}" srcId="{42E78E92-6CA0-4C68-90CA-9C1D4FAF39C5}" destId="{F8D7355D-3A43-4408-8E50-0C926256575F}" srcOrd="5" destOrd="0" parTransId="{AC3C93EA-78DB-4D01-B310-1C34FAE4963E}" sibTransId="{EE25A4E7-0EBA-4EB1-BBE6-E317C44C06A3}"/>
    <dgm:cxn modelId="{7C1F9FF4-7DB8-4213-83C2-1D902C5CCC2C}" type="presOf" srcId="{0FABA236-CEBB-4F89-8E6C-73D796FAF825}" destId="{ABB9DBB3-1E65-4B97-9F9F-C4C67DE9669D}" srcOrd="0" destOrd="0" presId="urn:microsoft.com/office/officeart/2005/8/layout/radial3"/>
    <dgm:cxn modelId="{0C9F1886-C36A-44BD-B0CD-11EE5F74F4A9}" type="presParOf" srcId="{37B9FB7E-2631-4E80-AE81-C22F3DF221CD}" destId="{35F2D755-D061-44FA-974C-18889E14CA2D}" srcOrd="0" destOrd="0" presId="urn:microsoft.com/office/officeart/2005/8/layout/radial3"/>
    <dgm:cxn modelId="{B9EF6AA8-2142-4C9F-BA09-4C470656EA31}" type="presParOf" srcId="{35F2D755-D061-44FA-974C-18889E14CA2D}" destId="{DA339940-6C28-4968-AAA3-86899FDCF973}" srcOrd="0" destOrd="0" presId="urn:microsoft.com/office/officeart/2005/8/layout/radial3"/>
    <dgm:cxn modelId="{C90DA612-5EFF-406C-AF47-021BD20E2F32}" type="presParOf" srcId="{35F2D755-D061-44FA-974C-18889E14CA2D}" destId="{15FAC4F4-C1FD-4BF1-A00E-8D540548DF01}" srcOrd="1" destOrd="0" presId="urn:microsoft.com/office/officeart/2005/8/layout/radial3"/>
    <dgm:cxn modelId="{AC012B29-4F57-4CA5-B6B3-7314BAC1BBEC}" type="presParOf" srcId="{35F2D755-D061-44FA-974C-18889E14CA2D}" destId="{ABB9DBB3-1E65-4B97-9F9F-C4C67DE9669D}" srcOrd="2" destOrd="0" presId="urn:microsoft.com/office/officeart/2005/8/layout/radial3"/>
    <dgm:cxn modelId="{6D1C3A03-74C9-427B-9D0A-C733357B923B}" type="presParOf" srcId="{35F2D755-D061-44FA-974C-18889E14CA2D}" destId="{914607AA-833E-4226-9E02-EC3BB32E6B6D}" srcOrd="3" destOrd="0" presId="urn:microsoft.com/office/officeart/2005/8/layout/radial3"/>
    <dgm:cxn modelId="{DB113E27-2A03-4110-80D5-348DE3DED4B0}" type="presParOf" srcId="{35F2D755-D061-44FA-974C-18889E14CA2D}" destId="{6B0E5330-9B20-4F41-A025-6C86E2330A0E}" srcOrd="4" destOrd="0" presId="urn:microsoft.com/office/officeart/2005/8/layout/radial3"/>
    <dgm:cxn modelId="{BD648403-1797-429D-9602-DB378C4B71D2}" type="presParOf" srcId="{35F2D755-D061-44FA-974C-18889E14CA2D}" destId="{9A95C4EC-0A8C-4503-A643-09BB652E50D6}" srcOrd="5" destOrd="0" presId="urn:microsoft.com/office/officeart/2005/8/layout/radial3"/>
    <dgm:cxn modelId="{B5C7E7C8-CAA7-40EC-B0D6-425F01E2EB21}" type="presParOf" srcId="{35F2D755-D061-44FA-974C-18889E14CA2D}" destId="{ECFC1AF3-01C3-4EFF-9170-276D7578CAB5}" srcOrd="6" destOrd="0" presId="urn:microsoft.com/office/officeart/2005/8/layout/radial3"/>
    <dgm:cxn modelId="{AA16E1E6-8460-4C57-8618-520B4C9D3EDA}" type="presParOf" srcId="{35F2D755-D061-44FA-974C-18889E14CA2D}" destId="{9B0B6D7A-3863-432E-BC9C-ECC33F79733F}" srcOrd="7" destOrd="0" presId="urn:microsoft.com/office/officeart/2005/8/layout/radial3"/>
    <dgm:cxn modelId="{A9A89998-B540-4463-BE78-EA09DC5C9C52}" type="presParOf" srcId="{35F2D755-D061-44FA-974C-18889E14CA2D}" destId="{3F159298-E090-4D20-AB85-00EA0029D41A}" srcOrd="8" destOrd="0" presId="urn:microsoft.com/office/officeart/2005/8/layout/radial3"/>
    <dgm:cxn modelId="{AB1A07A8-6021-44C9-B090-B7D290C77DB8}" type="presParOf" srcId="{35F2D755-D061-44FA-974C-18889E14CA2D}" destId="{06A54C62-66BA-4D0B-9738-18972ACD6527}" srcOrd="9" destOrd="0" presId="urn:microsoft.com/office/officeart/2005/8/layout/radial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4C26B78-8D9C-4502-8BEF-77E94F7F39A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5FF0694-E2B4-4757-9EE8-F7963B5D441E}">
      <dgm:prSet/>
      <dgm:spPr/>
      <dgm:t>
        <a:bodyPr/>
        <a:lstStyle/>
        <a:p>
          <a:pPr>
            <a:lnSpc>
              <a:spcPct val="100000"/>
            </a:lnSpc>
          </a:pPr>
          <a:r>
            <a:rPr lang="it-IT" dirty="0"/>
            <a:t>è stato costruito da zero!</a:t>
          </a:r>
          <a:endParaRPr lang="en-US" dirty="0"/>
        </a:p>
      </dgm:t>
    </dgm:pt>
    <dgm:pt modelId="{1B85F161-C767-4D64-98AE-915AF415F770}" type="parTrans" cxnId="{37DAFC79-1339-4831-8A1A-A6CACF3B3CA8}">
      <dgm:prSet/>
      <dgm:spPr/>
      <dgm:t>
        <a:bodyPr/>
        <a:lstStyle/>
        <a:p>
          <a:endParaRPr lang="en-US"/>
        </a:p>
      </dgm:t>
    </dgm:pt>
    <dgm:pt modelId="{4CAF2E77-9954-46D1-8638-B53CADC5E6EB}" type="sibTrans" cxnId="{37DAFC79-1339-4831-8A1A-A6CACF3B3CA8}">
      <dgm:prSet/>
      <dgm:spPr/>
      <dgm:t>
        <a:bodyPr/>
        <a:lstStyle/>
        <a:p>
          <a:endParaRPr lang="en-US"/>
        </a:p>
      </dgm:t>
    </dgm:pt>
    <dgm:pt modelId="{24C394FD-04D0-4B08-BC16-072F816E35CA}">
      <dgm:prSet/>
      <dgm:spPr/>
      <dgm:t>
        <a:bodyPr/>
        <a:lstStyle/>
        <a:p>
          <a:pPr>
            <a:lnSpc>
              <a:spcPct val="100000"/>
            </a:lnSpc>
          </a:pPr>
          <a:r>
            <a:rPr lang="it-IT" dirty="0"/>
            <a:t>tutti i controlli sono stati riscritti e quasi sempre non si affida ai controlli standard Windows. </a:t>
          </a:r>
          <a:endParaRPr lang="en-US" dirty="0"/>
        </a:p>
      </dgm:t>
    </dgm:pt>
    <dgm:pt modelId="{49B782E3-2189-43BE-90B0-DFF2443C523B}" type="parTrans" cxnId="{F16EA033-4D48-4E5C-A4EE-7F21CC468D41}">
      <dgm:prSet/>
      <dgm:spPr/>
      <dgm:t>
        <a:bodyPr/>
        <a:lstStyle/>
        <a:p>
          <a:endParaRPr lang="en-US"/>
        </a:p>
      </dgm:t>
    </dgm:pt>
    <dgm:pt modelId="{9C5BBB75-81D2-4F8D-ACA6-1DF0BB6AD2E2}" type="sibTrans" cxnId="{F16EA033-4D48-4E5C-A4EE-7F21CC468D41}">
      <dgm:prSet/>
      <dgm:spPr/>
      <dgm:t>
        <a:bodyPr/>
        <a:lstStyle/>
        <a:p>
          <a:endParaRPr lang="en-US"/>
        </a:p>
      </dgm:t>
    </dgm:pt>
    <dgm:pt modelId="{B2628601-5255-4E89-8913-4F9967C008B4}">
      <dgm:prSet/>
      <dgm:spPr/>
      <dgm:t>
        <a:bodyPr/>
        <a:lstStyle/>
        <a:p>
          <a:pPr>
            <a:lnSpc>
              <a:spcPct val="100000"/>
            </a:lnSpc>
          </a:pPr>
          <a:r>
            <a:rPr lang="it-IT" dirty="0"/>
            <a:t>è basato su un sistema di grafica vettoriale che si appoggia alle DirectX per sfruttare l'accelerazione hardware delle moderne schede grafiche</a:t>
          </a:r>
          <a:endParaRPr lang="en-US" dirty="0"/>
        </a:p>
      </dgm:t>
    </dgm:pt>
    <dgm:pt modelId="{4E5A3CB5-1C30-4484-9E5A-D91B2A8AE40B}" type="parTrans" cxnId="{2BEEAD7E-46C3-4982-B60B-F176901F89B5}">
      <dgm:prSet/>
      <dgm:spPr/>
      <dgm:t>
        <a:bodyPr/>
        <a:lstStyle/>
        <a:p>
          <a:endParaRPr lang="en-US"/>
        </a:p>
      </dgm:t>
    </dgm:pt>
    <dgm:pt modelId="{FFFF73BE-67E4-4976-A10B-EAAFEAF00D66}" type="sibTrans" cxnId="{2BEEAD7E-46C3-4982-B60B-F176901F89B5}">
      <dgm:prSet/>
      <dgm:spPr/>
      <dgm:t>
        <a:bodyPr/>
        <a:lstStyle/>
        <a:p>
          <a:endParaRPr lang="en-US"/>
        </a:p>
      </dgm:t>
    </dgm:pt>
    <dgm:pt modelId="{D8142036-EDD3-4A02-A0D2-9E9796D51CE3}">
      <dgm:prSet/>
      <dgm:spPr/>
      <dgm:t>
        <a:bodyPr/>
        <a:lstStyle/>
        <a:p>
          <a:pPr>
            <a:lnSpc>
              <a:spcPct val="100000"/>
            </a:lnSpc>
          </a:pPr>
          <a:r>
            <a:rPr lang="it-IT" dirty="0"/>
            <a:t>è opensource </a:t>
          </a:r>
          <a:r>
            <a:rPr lang="it-IT" b="1"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https://github.com/dotnet/wpf</a:t>
          </a:r>
          <a:endParaRPr lang="en-US" b="1" dirty="0">
            <a:solidFill>
              <a:schemeClr val="bg1"/>
            </a:solidFill>
          </a:endParaRPr>
        </a:p>
      </dgm:t>
    </dgm:pt>
    <dgm:pt modelId="{5343CAC0-E688-4E57-B866-97DA5C99AC83}" type="parTrans" cxnId="{2290117F-7CF9-4C1D-AAC5-BA8A920AB5F6}">
      <dgm:prSet/>
      <dgm:spPr/>
      <dgm:t>
        <a:bodyPr/>
        <a:lstStyle/>
        <a:p>
          <a:endParaRPr lang="en-US"/>
        </a:p>
      </dgm:t>
    </dgm:pt>
    <dgm:pt modelId="{C0698149-B9F2-44F9-9217-EBD8FFFF78D2}" type="sibTrans" cxnId="{2290117F-7CF9-4C1D-AAC5-BA8A920AB5F6}">
      <dgm:prSet/>
      <dgm:spPr/>
      <dgm:t>
        <a:bodyPr/>
        <a:lstStyle/>
        <a:p>
          <a:endParaRPr lang="en-US"/>
        </a:p>
      </dgm:t>
    </dgm:pt>
    <dgm:pt modelId="{8549F61A-EE4F-4425-841B-EA15A3CCD80C}" type="pres">
      <dgm:prSet presAssocID="{04C26B78-8D9C-4502-8BEF-77E94F7F39A9}" presName="root" presStyleCnt="0">
        <dgm:presLayoutVars>
          <dgm:dir/>
          <dgm:resizeHandles val="exact"/>
        </dgm:presLayoutVars>
      </dgm:prSet>
      <dgm:spPr/>
    </dgm:pt>
    <dgm:pt modelId="{2C27227E-3238-4A8B-8366-012EB11801ED}" type="pres">
      <dgm:prSet presAssocID="{35FF0694-E2B4-4757-9EE8-F7963B5D441E}" presName="compNode" presStyleCnt="0"/>
      <dgm:spPr/>
    </dgm:pt>
    <dgm:pt modelId="{BECA3C48-3092-4CE9-B790-1BA9142FB5C0}" type="pres">
      <dgm:prSet presAssocID="{35FF0694-E2B4-4757-9EE8-F7963B5D441E}" presName="bgRect" presStyleLbl="bgShp" presStyleIdx="0" presStyleCnt="4"/>
      <dgm:spPr>
        <a:solidFill>
          <a:srgbClr val="4472C4"/>
        </a:solidFill>
      </dgm:spPr>
    </dgm:pt>
    <dgm:pt modelId="{B39F5EF1-4AA4-400F-A7F7-30C8FB2C51EE}" type="pres">
      <dgm:prSet presAssocID="{35FF0694-E2B4-4757-9EE8-F7963B5D441E}" presName="iconRect" presStyleLbl="node1" presStyleIdx="0" presStyleCnt="4"/>
      <dgm:spPr>
        <a:blipFill>
          <a:blip xmlns:r="http://schemas.openxmlformats.org/officeDocument/2006/relationships" r:embed="rId2">
            <a:extLst>
              <a:ext uri="{96DAC541-7B7A-43D3-8B79-37D633B846F1}">
                <asvg:svgBlip xmlns:asvg="http://schemas.microsoft.com/office/drawing/2016/SVG/main" r:embed="rId3"/>
              </a:ext>
            </a:extLst>
          </a:blip>
          <a:srcRect/>
          <a:stretch>
            <a:fillRect/>
          </a:stretch>
        </a:blipFill>
        <a:ln>
          <a:noFill/>
        </a:ln>
      </dgm:spPr>
      <dgm:extLst>
        <a:ext uri="{E40237B7-FDA0-4F09-8148-C483321AD2D9}">
          <dgm14:cNvPr xmlns:dgm14="http://schemas.microsoft.com/office/drawing/2010/diagram" id="0" name="" descr="Gomma"/>
        </a:ext>
      </dgm:extLst>
    </dgm:pt>
    <dgm:pt modelId="{B99F751B-0FC7-46CA-9500-0915F7E153FC}" type="pres">
      <dgm:prSet presAssocID="{35FF0694-E2B4-4757-9EE8-F7963B5D441E}" presName="spaceRect" presStyleCnt="0"/>
      <dgm:spPr/>
    </dgm:pt>
    <dgm:pt modelId="{EDDA79AA-A632-4433-AB72-07EAF149F244}" type="pres">
      <dgm:prSet presAssocID="{35FF0694-E2B4-4757-9EE8-F7963B5D441E}" presName="parTx" presStyleLbl="revTx" presStyleIdx="0" presStyleCnt="4">
        <dgm:presLayoutVars>
          <dgm:chMax val="0"/>
          <dgm:chPref val="0"/>
        </dgm:presLayoutVars>
      </dgm:prSet>
      <dgm:spPr/>
    </dgm:pt>
    <dgm:pt modelId="{BD5D6B98-CD15-459C-B050-9D5B7E569EB7}" type="pres">
      <dgm:prSet presAssocID="{4CAF2E77-9954-46D1-8638-B53CADC5E6EB}" presName="sibTrans" presStyleCnt="0"/>
      <dgm:spPr/>
    </dgm:pt>
    <dgm:pt modelId="{6566790E-8C99-4541-9888-B3CFD8D71E5E}" type="pres">
      <dgm:prSet presAssocID="{24C394FD-04D0-4B08-BC16-072F816E35CA}" presName="compNode" presStyleCnt="0"/>
      <dgm:spPr/>
    </dgm:pt>
    <dgm:pt modelId="{B20E5628-135A-4027-8E22-95F221E8FC13}" type="pres">
      <dgm:prSet presAssocID="{24C394FD-04D0-4B08-BC16-072F816E35CA}" presName="bgRect" presStyleLbl="bgShp" presStyleIdx="1" presStyleCnt="4"/>
      <dgm:spPr>
        <a:solidFill>
          <a:srgbClr val="4472C4"/>
        </a:solidFill>
      </dgm:spPr>
    </dgm:pt>
    <dgm:pt modelId="{13B6B3AA-0A58-4723-BD9D-6139AADCC456}" type="pres">
      <dgm:prSet presAssocID="{24C394FD-04D0-4B08-BC16-072F816E35CA}"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Check List"/>
        </a:ext>
      </dgm:extLst>
    </dgm:pt>
    <dgm:pt modelId="{6D13BA85-0FE3-49D0-8CF7-D3EB5C801A46}" type="pres">
      <dgm:prSet presAssocID="{24C394FD-04D0-4B08-BC16-072F816E35CA}" presName="spaceRect" presStyleCnt="0"/>
      <dgm:spPr/>
    </dgm:pt>
    <dgm:pt modelId="{F02FA485-1880-4007-9CDA-F13B33C3D834}" type="pres">
      <dgm:prSet presAssocID="{24C394FD-04D0-4B08-BC16-072F816E35CA}" presName="parTx" presStyleLbl="revTx" presStyleIdx="1" presStyleCnt="4">
        <dgm:presLayoutVars>
          <dgm:chMax val="0"/>
          <dgm:chPref val="0"/>
        </dgm:presLayoutVars>
      </dgm:prSet>
      <dgm:spPr/>
    </dgm:pt>
    <dgm:pt modelId="{B7C71324-D6E5-4DA5-9269-2843D6B0B6D3}" type="pres">
      <dgm:prSet presAssocID="{9C5BBB75-81D2-4F8D-ACA6-1DF0BB6AD2E2}" presName="sibTrans" presStyleCnt="0"/>
      <dgm:spPr/>
    </dgm:pt>
    <dgm:pt modelId="{8C3363D2-541C-40D7-A6D4-8ABCE509D273}" type="pres">
      <dgm:prSet presAssocID="{B2628601-5255-4E89-8913-4F9967C008B4}" presName="compNode" presStyleCnt="0"/>
      <dgm:spPr/>
    </dgm:pt>
    <dgm:pt modelId="{D237C958-AC24-4A5C-8BE6-CF5339F3823F}" type="pres">
      <dgm:prSet presAssocID="{B2628601-5255-4E89-8913-4F9967C008B4}" presName="bgRect" presStyleLbl="bgShp" presStyleIdx="2" presStyleCnt="4"/>
      <dgm:spPr>
        <a:solidFill>
          <a:srgbClr val="4472C4"/>
        </a:solidFill>
      </dgm:spPr>
    </dgm:pt>
    <dgm:pt modelId="{2D9D3586-EB72-42B6-9A28-2B02E05C5407}" type="pres">
      <dgm:prSet presAssocID="{B2628601-5255-4E89-8913-4F9967C008B4}"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Processor"/>
        </a:ext>
      </dgm:extLst>
    </dgm:pt>
    <dgm:pt modelId="{4A03E716-4036-4740-B0A1-AC30295383EE}" type="pres">
      <dgm:prSet presAssocID="{B2628601-5255-4E89-8913-4F9967C008B4}" presName="spaceRect" presStyleCnt="0"/>
      <dgm:spPr/>
    </dgm:pt>
    <dgm:pt modelId="{F2BA4EC9-8EBB-4866-8F8F-FAA516E2D09E}" type="pres">
      <dgm:prSet presAssocID="{B2628601-5255-4E89-8913-4F9967C008B4}" presName="parTx" presStyleLbl="revTx" presStyleIdx="2" presStyleCnt="4">
        <dgm:presLayoutVars>
          <dgm:chMax val="0"/>
          <dgm:chPref val="0"/>
        </dgm:presLayoutVars>
      </dgm:prSet>
      <dgm:spPr/>
    </dgm:pt>
    <dgm:pt modelId="{BB7E1548-D8E0-4C51-82BC-FF773EF252DE}" type="pres">
      <dgm:prSet presAssocID="{FFFF73BE-67E4-4976-A10B-EAAFEAF00D66}" presName="sibTrans" presStyleCnt="0"/>
      <dgm:spPr/>
    </dgm:pt>
    <dgm:pt modelId="{A4F3B0E6-E679-4049-96C0-53A7652482D9}" type="pres">
      <dgm:prSet presAssocID="{D8142036-EDD3-4A02-A0D2-9E9796D51CE3}" presName="compNode" presStyleCnt="0"/>
      <dgm:spPr/>
    </dgm:pt>
    <dgm:pt modelId="{B88386B7-8728-43B4-8940-8BD41BBAD7F4}" type="pres">
      <dgm:prSet presAssocID="{D8142036-EDD3-4A02-A0D2-9E9796D51CE3}" presName="bgRect" presStyleLbl="bgShp" presStyleIdx="3" presStyleCnt="4"/>
      <dgm:spPr>
        <a:solidFill>
          <a:srgbClr val="4472C4"/>
        </a:solidFill>
      </dgm:spPr>
    </dgm:pt>
    <dgm:pt modelId="{2671FE6C-40CE-47B1-8281-627CD0D97B13}" type="pres">
      <dgm:prSet presAssocID="{D8142036-EDD3-4A02-A0D2-9E9796D51CE3}"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Marker"/>
        </a:ext>
      </dgm:extLst>
    </dgm:pt>
    <dgm:pt modelId="{8F0FACD8-84E6-4DB7-9C1A-059CA21F92CD}" type="pres">
      <dgm:prSet presAssocID="{D8142036-EDD3-4A02-A0D2-9E9796D51CE3}" presName="spaceRect" presStyleCnt="0"/>
      <dgm:spPr/>
    </dgm:pt>
    <dgm:pt modelId="{18E6E37A-DDA2-4972-AE34-F7AD86B5F027}" type="pres">
      <dgm:prSet presAssocID="{D8142036-EDD3-4A02-A0D2-9E9796D51CE3}" presName="parTx" presStyleLbl="revTx" presStyleIdx="3" presStyleCnt="4">
        <dgm:presLayoutVars>
          <dgm:chMax val="0"/>
          <dgm:chPref val="0"/>
        </dgm:presLayoutVars>
      </dgm:prSet>
      <dgm:spPr/>
    </dgm:pt>
  </dgm:ptLst>
  <dgm:cxnLst>
    <dgm:cxn modelId="{F16EA033-4D48-4E5C-A4EE-7F21CC468D41}" srcId="{04C26B78-8D9C-4502-8BEF-77E94F7F39A9}" destId="{24C394FD-04D0-4B08-BC16-072F816E35CA}" srcOrd="1" destOrd="0" parTransId="{49B782E3-2189-43BE-90B0-DFF2443C523B}" sibTransId="{9C5BBB75-81D2-4F8D-ACA6-1DF0BB6AD2E2}"/>
    <dgm:cxn modelId="{37DAFC79-1339-4831-8A1A-A6CACF3B3CA8}" srcId="{04C26B78-8D9C-4502-8BEF-77E94F7F39A9}" destId="{35FF0694-E2B4-4757-9EE8-F7963B5D441E}" srcOrd="0" destOrd="0" parTransId="{1B85F161-C767-4D64-98AE-915AF415F770}" sibTransId="{4CAF2E77-9954-46D1-8638-B53CADC5E6EB}"/>
    <dgm:cxn modelId="{DDEE2C7A-800B-430C-B2E2-6A77E14C83F7}" type="presOf" srcId="{24C394FD-04D0-4B08-BC16-072F816E35CA}" destId="{F02FA485-1880-4007-9CDA-F13B33C3D834}" srcOrd="0" destOrd="0" presId="urn:microsoft.com/office/officeart/2018/2/layout/IconVerticalSolidList"/>
    <dgm:cxn modelId="{2BEEAD7E-46C3-4982-B60B-F176901F89B5}" srcId="{04C26B78-8D9C-4502-8BEF-77E94F7F39A9}" destId="{B2628601-5255-4E89-8913-4F9967C008B4}" srcOrd="2" destOrd="0" parTransId="{4E5A3CB5-1C30-4484-9E5A-D91B2A8AE40B}" sibTransId="{FFFF73BE-67E4-4976-A10B-EAAFEAF00D66}"/>
    <dgm:cxn modelId="{2290117F-7CF9-4C1D-AAC5-BA8A920AB5F6}" srcId="{04C26B78-8D9C-4502-8BEF-77E94F7F39A9}" destId="{D8142036-EDD3-4A02-A0D2-9E9796D51CE3}" srcOrd="3" destOrd="0" parTransId="{5343CAC0-E688-4E57-B866-97DA5C99AC83}" sibTransId="{C0698149-B9F2-44F9-9217-EBD8FFFF78D2}"/>
    <dgm:cxn modelId="{47A6088D-4161-4BEA-9793-B2C72DB182AB}" type="presOf" srcId="{04C26B78-8D9C-4502-8BEF-77E94F7F39A9}" destId="{8549F61A-EE4F-4425-841B-EA15A3CCD80C}" srcOrd="0" destOrd="0" presId="urn:microsoft.com/office/officeart/2018/2/layout/IconVerticalSolidList"/>
    <dgm:cxn modelId="{841579B7-29F0-4901-ADD5-00E4C6F96DA0}" type="presOf" srcId="{D8142036-EDD3-4A02-A0D2-9E9796D51CE3}" destId="{18E6E37A-DDA2-4972-AE34-F7AD86B5F027}" srcOrd="0" destOrd="0" presId="urn:microsoft.com/office/officeart/2018/2/layout/IconVerticalSolidList"/>
    <dgm:cxn modelId="{EDA77ED4-6823-42A3-8E27-281ED7E032C4}" type="presOf" srcId="{35FF0694-E2B4-4757-9EE8-F7963B5D441E}" destId="{EDDA79AA-A632-4433-AB72-07EAF149F244}" srcOrd="0" destOrd="0" presId="urn:microsoft.com/office/officeart/2018/2/layout/IconVerticalSolidList"/>
    <dgm:cxn modelId="{BED712F2-1A2F-4DA2-9056-04D1A58E8B8C}" type="presOf" srcId="{B2628601-5255-4E89-8913-4F9967C008B4}" destId="{F2BA4EC9-8EBB-4866-8F8F-FAA516E2D09E}" srcOrd="0" destOrd="0" presId="urn:microsoft.com/office/officeart/2018/2/layout/IconVerticalSolidList"/>
    <dgm:cxn modelId="{BCDB91CB-9D98-4068-8369-C18628A25541}" type="presParOf" srcId="{8549F61A-EE4F-4425-841B-EA15A3CCD80C}" destId="{2C27227E-3238-4A8B-8366-012EB11801ED}" srcOrd="0" destOrd="0" presId="urn:microsoft.com/office/officeart/2018/2/layout/IconVerticalSolidList"/>
    <dgm:cxn modelId="{96F26B98-4ABD-4486-B7AD-D76F24BDE0A9}" type="presParOf" srcId="{2C27227E-3238-4A8B-8366-012EB11801ED}" destId="{BECA3C48-3092-4CE9-B790-1BA9142FB5C0}" srcOrd="0" destOrd="0" presId="urn:microsoft.com/office/officeart/2018/2/layout/IconVerticalSolidList"/>
    <dgm:cxn modelId="{2A3E9D14-0FCF-41F8-8073-F26F5B02E6F9}" type="presParOf" srcId="{2C27227E-3238-4A8B-8366-012EB11801ED}" destId="{B39F5EF1-4AA4-400F-A7F7-30C8FB2C51EE}" srcOrd="1" destOrd="0" presId="urn:microsoft.com/office/officeart/2018/2/layout/IconVerticalSolidList"/>
    <dgm:cxn modelId="{A966F948-A892-4968-854E-3BB759882B63}" type="presParOf" srcId="{2C27227E-3238-4A8B-8366-012EB11801ED}" destId="{B99F751B-0FC7-46CA-9500-0915F7E153FC}" srcOrd="2" destOrd="0" presId="urn:microsoft.com/office/officeart/2018/2/layout/IconVerticalSolidList"/>
    <dgm:cxn modelId="{83D91B9B-782A-4EA0-8DE5-583CF906EA3E}" type="presParOf" srcId="{2C27227E-3238-4A8B-8366-012EB11801ED}" destId="{EDDA79AA-A632-4433-AB72-07EAF149F244}" srcOrd="3" destOrd="0" presId="urn:microsoft.com/office/officeart/2018/2/layout/IconVerticalSolidList"/>
    <dgm:cxn modelId="{3902E793-DEAA-4031-BE22-C451D47C8F23}" type="presParOf" srcId="{8549F61A-EE4F-4425-841B-EA15A3CCD80C}" destId="{BD5D6B98-CD15-459C-B050-9D5B7E569EB7}" srcOrd="1" destOrd="0" presId="urn:microsoft.com/office/officeart/2018/2/layout/IconVerticalSolidList"/>
    <dgm:cxn modelId="{BD1C9C94-B331-480B-ADAA-B89233C6FF2A}" type="presParOf" srcId="{8549F61A-EE4F-4425-841B-EA15A3CCD80C}" destId="{6566790E-8C99-4541-9888-B3CFD8D71E5E}" srcOrd="2" destOrd="0" presId="urn:microsoft.com/office/officeart/2018/2/layout/IconVerticalSolidList"/>
    <dgm:cxn modelId="{522061BA-6A0C-4D5E-A2CA-1CE15B5EE075}" type="presParOf" srcId="{6566790E-8C99-4541-9888-B3CFD8D71E5E}" destId="{B20E5628-135A-4027-8E22-95F221E8FC13}" srcOrd="0" destOrd="0" presId="urn:microsoft.com/office/officeart/2018/2/layout/IconVerticalSolidList"/>
    <dgm:cxn modelId="{D82DA678-7A9C-4F79-BD40-61AB9EF136D4}" type="presParOf" srcId="{6566790E-8C99-4541-9888-B3CFD8D71E5E}" destId="{13B6B3AA-0A58-4723-BD9D-6139AADCC456}" srcOrd="1" destOrd="0" presId="urn:microsoft.com/office/officeart/2018/2/layout/IconVerticalSolidList"/>
    <dgm:cxn modelId="{CED16DB8-155B-48C7-A2B5-229472285049}" type="presParOf" srcId="{6566790E-8C99-4541-9888-B3CFD8D71E5E}" destId="{6D13BA85-0FE3-49D0-8CF7-D3EB5C801A46}" srcOrd="2" destOrd="0" presId="urn:microsoft.com/office/officeart/2018/2/layout/IconVerticalSolidList"/>
    <dgm:cxn modelId="{6D89C8E2-0178-431A-8CB7-6B3C93D20227}" type="presParOf" srcId="{6566790E-8C99-4541-9888-B3CFD8D71E5E}" destId="{F02FA485-1880-4007-9CDA-F13B33C3D834}" srcOrd="3" destOrd="0" presId="urn:microsoft.com/office/officeart/2018/2/layout/IconVerticalSolidList"/>
    <dgm:cxn modelId="{55EE1B02-24C7-4DF1-9555-2E0ACE9455D6}" type="presParOf" srcId="{8549F61A-EE4F-4425-841B-EA15A3CCD80C}" destId="{B7C71324-D6E5-4DA5-9269-2843D6B0B6D3}" srcOrd="3" destOrd="0" presId="urn:microsoft.com/office/officeart/2018/2/layout/IconVerticalSolidList"/>
    <dgm:cxn modelId="{26BAA901-283E-45E9-A224-AE7694FC31FD}" type="presParOf" srcId="{8549F61A-EE4F-4425-841B-EA15A3CCD80C}" destId="{8C3363D2-541C-40D7-A6D4-8ABCE509D273}" srcOrd="4" destOrd="0" presId="urn:microsoft.com/office/officeart/2018/2/layout/IconVerticalSolidList"/>
    <dgm:cxn modelId="{0453A297-D60F-42A3-889A-7F1FE26D0DF0}" type="presParOf" srcId="{8C3363D2-541C-40D7-A6D4-8ABCE509D273}" destId="{D237C958-AC24-4A5C-8BE6-CF5339F3823F}" srcOrd="0" destOrd="0" presId="urn:microsoft.com/office/officeart/2018/2/layout/IconVerticalSolidList"/>
    <dgm:cxn modelId="{6DA41192-0E1D-4D68-92DB-57918F39ACEE}" type="presParOf" srcId="{8C3363D2-541C-40D7-A6D4-8ABCE509D273}" destId="{2D9D3586-EB72-42B6-9A28-2B02E05C5407}" srcOrd="1" destOrd="0" presId="urn:microsoft.com/office/officeart/2018/2/layout/IconVerticalSolidList"/>
    <dgm:cxn modelId="{A9AFA044-BD11-411E-A005-D796D03C96CE}" type="presParOf" srcId="{8C3363D2-541C-40D7-A6D4-8ABCE509D273}" destId="{4A03E716-4036-4740-B0A1-AC30295383EE}" srcOrd="2" destOrd="0" presId="urn:microsoft.com/office/officeart/2018/2/layout/IconVerticalSolidList"/>
    <dgm:cxn modelId="{89E202F1-EBC5-48BC-942B-90D184BDD2F6}" type="presParOf" srcId="{8C3363D2-541C-40D7-A6D4-8ABCE509D273}" destId="{F2BA4EC9-8EBB-4866-8F8F-FAA516E2D09E}" srcOrd="3" destOrd="0" presId="urn:microsoft.com/office/officeart/2018/2/layout/IconVerticalSolidList"/>
    <dgm:cxn modelId="{13CD0EED-3433-42A1-8ABB-EEFAA73BDD0C}" type="presParOf" srcId="{8549F61A-EE4F-4425-841B-EA15A3CCD80C}" destId="{BB7E1548-D8E0-4C51-82BC-FF773EF252DE}" srcOrd="5" destOrd="0" presId="urn:microsoft.com/office/officeart/2018/2/layout/IconVerticalSolidList"/>
    <dgm:cxn modelId="{2F402725-9B07-4938-B547-1FDF02F5B1E8}" type="presParOf" srcId="{8549F61A-EE4F-4425-841B-EA15A3CCD80C}" destId="{A4F3B0E6-E679-4049-96C0-53A7652482D9}" srcOrd="6" destOrd="0" presId="urn:microsoft.com/office/officeart/2018/2/layout/IconVerticalSolidList"/>
    <dgm:cxn modelId="{B57446AE-F230-4E20-8229-CA7FCC410361}" type="presParOf" srcId="{A4F3B0E6-E679-4049-96C0-53A7652482D9}" destId="{B88386B7-8728-43B4-8940-8BD41BBAD7F4}" srcOrd="0" destOrd="0" presId="urn:microsoft.com/office/officeart/2018/2/layout/IconVerticalSolidList"/>
    <dgm:cxn modelId="{8BA0A445-AB6A-4CFA-BA31-D76EA8B460D6}" type="presParOf" srcId="{A4F3B0E6-E679-4049-96C0-53A7652482D9}" destId="{2671FE6C-40CE-47B1-8281-627CD0D97B13}" srcOrd="1" destOrd="0" presId="urn:microsoft.com/office/officeart/2018/2/layout/IconVerticalSolidList"/>
    <dgm:cxn modelId="{227BE6F5-3E99-42B3-B499-7BF0C5C2A90C}" type="presParOf" srcId="{A4F3B0E6-E679-4049-96C0-53A7652482D9}" destId="{8F0FACD8-84E6-4DB7-9C1A-059CA21F92CD}" srcOrd="2" destOrd="0" presId="urn:microsoft.com/office/officeart/2018/2/layout/IconVerticalSolidList"/>
    <dgm:cxn modelId="{C0D5F750-0B90-49FA-90A9-9AA7B7B0DA0D}" type="presParOf" srcId="{A4F3B0E6-E679-4049-96C0-53A7652482D9}" destId="{18E6E37A-DDA2-4972-AE34-F7AD86B5F02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4C26B78-8D9C-4502-8BEF-77E94F7F39A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8718C7D-F9BC-480F-B497-ABC8E18DCCA0}">
      <dgm:prSet/>
      <dgm:spPr/>
      <dgm:t>
        <a:bodyPr/>
        <a:lstStyle/>
        <a:p>
          <a:pPr>
            <a:lnSpc>
              <a:spcPct val="100000"/>
            </a:lnSpc>
          </a:pPr>
          <a:r>
            <a:rPr lang="it-IT" b="0" dirty="0">
              <a:solidFill>
                <a:srgbClr val="4472C4"/>
              </a:solidFill>
            </a:rPr>
            <a:t>è semplicemente uno strato sovrastante ai controlli Windows (incapsulano Win32 API)</a:t>
          </a:r>
        </a:p>
      </dgm:t>
    </dgm:pt>
    <dgm:pt modelId="{94DCE2C2-EB5A-4AB4-A8DE-4B2D86BEE2D7}" type="parTrans" cxnId="{3F0D6714-915F-4055-AAAB-AE0CC06A9283}">
      <dgm:prSet/>
      <dgm:spPr/>
      <dgm:t>
        <a:bodyPr/>
        <a:lstStyle/>
        <a:p>
          <a:endParaRPr lang="en-US"/>
        </a:p>
      </dgm:t>
    </dgm:pt>
    <dgm:pt modelId="{36175ADD-56EB-4667-A6FF-AB558816E141}" type="sibTrans" cxnId="{3F0D6714-915F-4055-AAAB-AE0CC06A9283}">
      <dgm:prSet/>
      <dgm:spPr/>
      <dgm:t>
        <a:bodyPr/>
        <a:lstStyle/>
        <a:p>
          <a:endParaRPr lang="en-US"/>
        </a:p>
      </dgm:t>
    </dgm:pt>
    <dgm:pt modelId="{8549F61A-EE4F-4425-841B-EA15A3CCD80C}" type="pres">
      <dgm:prSet presAssocID="{04C26B78-8D9C-4502-8BEF-77E94F7F39A9}" presName="root" presStyleCnt="0">
        <dgm:presLayoutVars>
          <dgm:dir/>
          <dgm:resizeHandles val="exact"/>
        </dgm:presLayoutVars>
      </dgm:prSet>
      <dgm:spPr/>
    </dgm:pt>
    <dgm:pt modelId="{AD67A24C-0CA1-428E-A610-AA80FDB179E2}" type="pres">
      <dgm:prSet presAssocID="{58718C7D-F9BC-480F-B497-ABC8E18DCCA0}" presName="compNode" presStyleCnt="0"/>
      <dgm:spPr/>
    </dgm:pt>
    <dgm:pt modelId="{77D1EEEE-DD7E-491B-91A6-99E47F22C779}" type="pres">
      <dgm:prSet presAssocID="{58718C7D-F9BC-480F-B497-ABC8E18DCCA0}" presName="bgRect" presStyleLbl="bgShp" presStyleIdx="0" presStyleCnt="1"/>
      <dgm:spPr>
        <a:solidFill>
          <a:schemeClr val="bg1"/>
        </a:solidFill>
      </dgm:spPr>
    </dgm:pt>
    <dgm:pt modelId="{E878EBE0-3090-4CAB-810B-A561D4FB8782}" type="pres">
      <dgm:prSet presAssocID="{58718C7D-F9BC-480F-B497-ABC8E18DCCA0}" presName="iconRect" presStyleLbl="node1" presStyleIdx="0" presStyleCnt="1"/>
      <dgm:spPr>
        <a:noFill/>
        <a:ln>
          <a:noFill/>
        </a:ln>
      </dgm:spPr>
      <dgm:extLst>
        <a:ext uri="{E40237B7-FDA0-4F09-8148-C483321AD2D9}">
          <dgm14:cNvPr xmlns:dgm14="http://schemas.microsoft.com/office/drawing/2010/diagram" id="0" name="" descr="Calzino"/>
        </a:ext>
      </dgm:extLst>
    </dgm:pt>
    <dgm:pt modelId="{607FFF2F-B94C-452A-ABF2-61D16641B2B1}" type="pres">
      <dgm:prSet presAssocID="{58718C7D-F9BC-480F-B497-ABC8E18DCCA0}" presName="spaceRect" presStyleCnt="0"/>
      <dgm:spPr/>
    </dgm:pt>
    <dgm:pt modelId="{DD61E7B1-C725-499B-A6E9-B45C87AC809D}" type="pres">
      <dgm:prSet presAssocID="{58718C7D-F9BC-480F-B497-ABC8E18DCCA0}" presName="parTx" presStyleLbl="revTx" presStyleIdx="0" presStyleCnt="1">
        <dgm:presLayoutVars>
          <dgm:chMax val="0"/>
          <dgm:chPref val="0"/>
        </dgm:presLayoutVars>
      </dgm:prSet>
      <dgm:spPr/>
    </dgm:pt>
  </dgm:ptLst>
  <dgm:cxnLst>
    <dgm:cxn modelId="{1F752801-4E35-43A6-ABAC-26F91A052258}" type="presOf" srcId="{58718C7D-F9BC-480F-B497-ABC8E18DCCA0}" destId="{DD61E7B1-C725-499B-A6E9-B45C87AC809D}" srcOrd="0" destOrd="0" presId="urn:microsoft.com/office/officeart/2018/2/layout/IconVerticalSolidList"/>
    <dgm:cxn modelId="{3F0D6714-915F-4055-AAAB-AE0CC06A9283}" srcId="{04C26B78-8D9C-4502-8BEF-77E94F7F39A9}" destId="{58718C7D-F9BC-480F-B497-ABC8E18DCCA0}" srcOrd="0" destOrd="0" parTransId="{94DCE2C2-EB5A-4AB4-A8DE-4B2D86BEE2D7}" sibTransId="{36175ADD-56EB-4667-A6FF-AB558816E141}"/>
    <dgm:cxn modelId="{47A6088D-4161-4BEA-9793-B2C72DB182AB}" type="presOf" srcId="{04C26B78-8D9C-4502-8BEF-77E94F7F39A9}" destId="{8549F61A-EE4F-4425-841B-EA15A3CCD80C}" srcOrd="0" destOrd="0" presId="urn:microsoft.com/office/officeart/2018/2/layout/IconVerticalSolidList"/>
    <dgm:cxn modelId="{6D443BAA-8E72-4742-9D88-14CB333F71C5}" type="presParOf" srcId="{8549F61A-EE4F-4425-841B-EA15A3CCD80C}" destId="{AD67A24C-0CA1-428E-A610-AA80FDB179E2}" srcOrd="0" destOrd="0" presId="urn:microsoft.com/office/officeart/2018/2/layout/IconVerticalSolidList"/>
    <dgm:cxn modelId="{50A91274-7F83-4EBD-BCCF-484F99778ACF}" type="presParOf" srcId="{AD67A24C-0CA1-428E-A610-AA80FDB179E2}" destId="{77D1EEEE-DD7E-491B-91A6-99E47F22C779}" srcOrd="0" destOrd="0" presId="urn:microsoft.com/office/officeart/2018/2/layout/IconVerticalSolidList"/>
    <dgm:cxn modelId="{C64C9B65-3A0C-4BAA-88E1-CF75D13978D8}" type="presParOf" srcId="{AD67A24C-0CA1-428E-A610-AA80FDB179E2}" destId="{E878EBE0-3090-4CAB-810B-A561D4FB8782}" srcOrd="1" destOrd="0" presId="urn:microsoft.com/office/officeart/2018/2/layout/IconVerticalSolidList"/>
    <dgm:cxn modelId="{908AA82B-9541-45D5-95A9-1052683CA081}" type="presParOf" srcId="{AD67A24C-0CA1-428E-A610-AA80FDB179E2}" destId="{607FFF2F-B94C-452A-ABF2-61D16641B2B1}" srcOrd="2" destOrd="0" presId="urn:microsoft.com/office/officeart/2018/2/layout/IconVerticalSolidList"/>
    <dgm:cxn modelId="{4B41CB12-E0F1-4C7A-AEA4-E0ABEEADFCB6}" type="presParOf" srcId="{AD67A24C-0CA1-428E-A610-AA80FDB179E2}" destId="{DD61E7B1-C725-499B-A6E9-B45C87AC809D}"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6444B22-6BC4-48FA-B847-3C9F41E7C932}"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7AD25D93-D65F-4EB5-86C4-1B24758B38B6}">
      <dgm:prSet/>
      <dgm:spPr/>
      <dgm:t>
        <a:bodyPr/>
        <a:lstStyle/>
        <a:p>
          <a:r>
            <a:rPr lang="it-IT" dirty="0"/>
            <a:t>È più recente, quindi più in sintonia con gli standard moderni</a:t>
          </a:r>
          <a:endParaRPr lang="en-US" dirty="0"/>
        </a:p>
      </dgm:t>
    </dgm:pt>
    <dgm:pt modelId="{EAA28D7D-7A52-4321-8AF3-602B72DC00BD}" type="parTrans" cxnId="{1292E182-0FFB-4F21-AAF7-93FFB2BC2E3A}">
      <dgm:prSet/>
      <dgm:spPr/>
      <dgm:t>
        <a:bodyPr/>
        <a:lstStyle/>
        <a:p>
          <a:endParaRPr lang="en-US"/>
        </a:p>
      </dgm:t>
    </dgm:pt>
    <dgm:pt modelId="{7DB33018-7F91-40BD-BF39-B613E6455A14}" type="sibTrans" cxnId="{1292E182-0FFB-4F21-AAF7-93FFB2BC2E3A}">
      <dgm:prSet/>
      <dgm:spPr/>
      <dgm:t>
        <a:bodyPr/>
        <a:lstStyle/>
        <a:p>
          <a:endParaRPr lang="en-US"/>
        </a:p>
      </dgm:t>
    </dgm:pt>
    <dgm:pt modelId="{7DF904C5-FC37-4688-BBDA-8235FABDE7DD}">
      <dgm:prSet/>
      <dgm:spPr/>
      <dgm:t>
        <a:bodyPr/>
        <a:lstStyle/>
        <a:p>
          <a:r>
            <a:rPr lang="it-IT"/>
            <a:t>È più flessibile, offre la possibilità di realizzare più cose senza dover scrivere o acquistare nuovi controlli</a:t>
          </a:r>
          <a:endParaRPr lang="en-US"/>
        </a:p>
      </dgm:t>
    </dgm:pt>
    <dgm:pt modelId="{02FB2AA7-EE3E-42D9-98FA-AF233F8F5FCF}" type="parTrans" cxnId="{51C04A62-EB7D-4F8A-B779-B44E854DF02C}">
      <dgm:prSet/>
      <dgm:spPr/>
      <dgm:t>
        <a:bodyPr/>
        <a:lstStyle/>
        <a:p>
          <a:endParaRPr lang="en-US"/>
        </a:p>
      </dgm:t>
    </dgm:pt>
    <dgm:pt modelId="{58416CD7-1011-42BA-A187-E24EACD47322}" type="sibTrans" cxnId="{51C04A62-EB7D-4F8A-B779-B44E854DF02C}">
      <dgm:prSet/>
      <dgm:spPr/>
      <dgm:t>
        <a:bodyPr/>
        <a:lstStyle/>
        <a:p>
          <a:endParaRPr lang="en-US"/>
        </a:p>
      </dgm:t>
    </dgm:pt>
    <dgm:pt modelId="{1D8FE03D-72BB-4BD4-84B8-0B3DA8AF2D25}">
      <dgm:prSet/>
      <dgm:spPr/>
      <dgm:t>
        <a:bodyPr/>
        <a:lstStyle/>
        <a:p>
          <a:r>
            <a:rPr lang="it-IT" dirty="0"/>
            <a:t>XAML rende più semplice la creazione e la modifica delle GUI ed in più offre la possibilità di dividere il lavoro tra un "designer" (XAML) e uno sviluppatore </a:t>
          </a:r>
          <a:endParaRPr lang="en-US" dirty="0"/>
        </a:p>
      </dgm:t>
    </dgm:pt>
    <dgm:pt modelId="{56C0B208-5FC9-4EDC-8E71-D391DC5C0918}" type="parTrans" cxnId="{525289A3-3472-4938-BBE0-45E3099490AE}">
      <dgm:prSet/>
      <dgm:spPr/>
      <dgm:t>
        <a:bodyPr/>
        <a:lstStyle/>
        <a:p>
          <a:endParaRPr lang="en-US"/>
        </a:p>
      </dgm:t>
    </dgm:pt>
    <dgm:pt modelId="{EFE9B5EF-2AD1-4A44-918D-B398DE28E5CC}" type="sibTrans" cxnId="{525289A3-3472-4938-BBE0-45E3099490AE}">
      <dgm:prSet/>
      <dgm:spPr/>
      <dgm:t>
        <a:bodyPr/>
        <a:lstStyle/>
        <a:p>
          <a:endParaRPr lang="en-US"/>
        </a:p>
      </dgm:t>
    </dgm:pt>
    <dgm:pt modelId="{A81F2AB6-B6AB-4EAE-B4B4-E9533C25A10D}">
      <dgm:prSet/>
      <dgm:spPr/>
      <dgm:t>
        <a:bodyPr/>
        <a:lstStyle/>
        <a:p>
          <a:r>
            <a:rPr lang="it-IT" dirty="0"/>
            <a:t>Usa il concetto di </a:t>
          </a:r>
          <a:r>
            <a:rPr lang="it-IT" dirty="0" err="1"/>
            <a:t>Databinding</a:t>
          </a:r>
          <a:r>
            <a:rPr lang="it-IT" dirty="0"/>
            <a:t>, permettendo una migliore separazione tra i dati e la presentazione</a:t>
          </a:r>
          <a:endParaRPr lang="en-US" dirty="0"/>
        </a:p>
      </dgm:t>
    </dgm:pt>
    <dgm:pt modelId="{30D26A71-93BD-4A7F-8921-F25B9B8199DB}" type="parTrans" cxnId="{40075F26-8D04-4113-A088-16A36CE20B83}">
      <dgm:prSet/>
      <dgm:spPr/>
      <dgm:t>
        <a:bodyPr/>
        <a:lstStyle/>
        <a:p>
          <a:endParaRPr lang="en-US"/>
        </a:p>
      </dgm:t>
    </dgm:pt>
    <dgm:pt modelId="{A7829D99-78E6-474B-A909-1F6AC2444C0C}" type="sibTrans" cxnId="{40075F26-8D04-4113-A088-16A36CE20B83}">
      <dgm:prSet/>
      <dgm:spPr/>
      <dgm:t>
        <a:bodyPr/>
        <a:lstStyle/>
        <a:p>
          <a:endParaRPr lang="en-US"/>
        </a:p>
      </dgm:t>
    </dgm:pt>
    <dgm:pt modelId="{5A252052-A0C9-45DA-9FD0-83FBFBA05F32}">
      <dgm:prSet/>
      <dgm:spPr/>
      <dgm:t>
        <a:bodyPr/>
        <a:lstStyle/>
        <a:p>
          <a:r>
            <a:rPr lang="it-IT"/>
            <a:t>Utilizza l'accelerazione hardware per tracciare la GUI, migliorando le prestazioni</a:t>
          </a:r>
          <a:endParaRPr lang="en-US"/>
        </a:p>
      </dgm:t>
    </dgm:pt>
    <dgm:pt modelId="{CB6A6616-AD8F-45A8-8B96-E42D0FA2B0E4}" type="parTrans" cxnId="{95B4FA5C-EAEC-4696-A779-4DDC7D35E4A5}">
      <dgm:prSet/>
      <dgm:spPr/>
      <dgm:t>
        <a:bodyPr/>
        <a:lstStyle/>
        <a:p>
          <a:endParaRPr lang="en-US"/>
        </a:p>
      </dgm:t>
    </dgm:pt>
    <dgm:pt modelId="{519761BF-3153-4486-A262-02F2E1076C38}" type="sibTrans" cxnId="{95B4FA5C-EAEC-4696-A779-4DDC7D35E4A5}">
      <dgm:prSet/>
      <dgm:spPr/>
      <dgm:t>
        <a:bodyPr/>
        <a:lstStyle/>
        <a:p>
          <a:endParaRPr lang="en-US"/>
        </a:p>
      </dgm:t>
    </dgm:pt>
    <dgm:pt modelId="{1698470F-0ECA-4633-8897-C297BDE4530B}" type="pres">
      <dgm:prSet presAssocID="{46444B22-6BC4-48FA-B847-3C9F41E7C932}" presName="root" presStyleCnt="0">
        <dgm:presLayoutVars>
          <dgm:dir/>
          <dgm:resizeHandles val="exact"/>
        </dgm:presLayoutVars>
      </dgm:prSet>
      <dgm:spPr/>
    </dgm:pt>
    <dgm:pt modelId="{FE1465AD-C3B8-4A05-A315-CE9415F62AF9}" type="pres">
      <dgm:prSet presAssocID="{7AD25D93-D65F-4EB5-86C4-1B24758B38B6}" presName="compNode" presStyleCnt="0"/>
      <dgm:spPr/>
    </dgm:pt>
    <dgm:pt modelId="{D05771A2-1A6D-4A89-BE81-A05C71B6CF46}" type="pres">
      <dgm:prSet presAssocID="{7AD25D93-D65F-4EB5-86C4-1B24758B38B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ianta"/>
        </a:ext>
      </dgm:extLst>
    </dgm:pt>
    <dgm:pt modelId="{19BC6791-65C6-4CF5-AB73-97186FC78FFB}" type="pres">
      <dgm:prSet presAssocID="{7AD25D93-D65F-4EB5-86C4-1B24758B38B6}" presName="spaceRect" presStyleCnt="0"/>
      <dgm:spPr/>
    </dgm:pt>
    <dgm:pt modelId="{E638DC39-4548-455A-A874-C74742A415AB}" type="pres">
      <dgm:prSet presAssocID="{7AD25D93-D65F-4EB5-86C4-1B24758B38B6}" presName="textRect" presStyleLbl="revTx" presStyleIdx="0" presStyleCnt="5">
        <dgm:presLayoutVars>
          <dgm:chMax val="1"/>
          <dgm:chPref val="1"/>
        </dgm:presLayoutVars>
      </dgm:prSet>
      <dgm:spPr/>
    </dgm:pt>
    <dgm:pt modelId="{A1DE22F0-2AE0-48C1-BBD9-B693512F3076}" type="pres">
      <dgm:prSet presAssocID="{7DB33018-7F91-40BD-BF39-B613E6455A14}" presName="sibTrans" presStyleCnt="0"/>
      <dgm:spPr/>
    </dgm:pt>
    <dgm:pt modelId="{9E9682DB-E4BA-4DBD-A0C3-47D6E789F669}" type="pres">
      <dgm:prSet presAssocID="{7DF904C5-FC37-4688-BBDA-8235FABDE7DD}" presName="compNode" presStyleCnt="0"/>
      <dgm:spPr/>
    </dgm:pt>
    <dgm:pt modelId="{67095E1B-5D7C-476B-A3AF-EC3C6DAD0E57}" type="pres">
      <dgm:prSet presAssocID="{7DF904C5-FC37-4688-BBDA-8235FABDE7D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tcoin"/>
        </a:ext>
      </dgm:extLst>
    </dgm:pt>
    <dgm:pt modelId="{16136BA2-96C8-4A9E-BBDC-2851D08D5411}" type="pres">
      <dgm:prSet presAssocID="{7DF904C5-FC37-4688-BBDA-8235FABDE7DD}" presName="spaceRect" presStyleCnt="0"/>
      <dgm:spPr/>
    </dgm:pt>
    <dgm:pt modelId="{D8376A4A-3F0D-470A-92B7-7F6000C939AC}" type="pres">
      <dgm:prSet presAssocID="{7DF904C5-FC37-4688-BBDA-8235FABDE7DD}" presName="textRect" presStyleLbl="revTx" presStyleIdx="1" presStyleCnt="5">
        <dgm:presLayoutVars>
          <dgm:chMax val="1"/>
          <dgm:chPref val="1"/>
        </dgm:presLayoutVars>
      </dgm:prSet>
      <dgm:spPr/>
    </dgm:pt>
    <dgm:pt modelId="{C568A8DF-62BE-445D-A206-4D04AB21F977}" type="pres">
      <dgm:prSet presAssocID="{58416CD7-1011-42BA-A187-E24EACD47322}" presName="sibTrans" presStyleCnt="0"/>
      <dgm:spPr/>
    </dgm:pt>
    <dgm:pt modelId="{A3583980-8897-43D2-A2A5-2A07A8754F65}" type="pres">
      <dgm:prSet presAssocID="{1D8FE03D-72BB-4BD4-84B8-0B3DA8AF2D25}" presName="compNode" presStyleCnt="0"/>
      <dgm:spPr/>
    </dgm:pt>
    <dgm:pt modelId="{217075CB-07C9-40D7-BF8C-7CB3D4D025F5}" type="pres">
      <dgm:prSet presAssocID="{1D8FE03D-72BB-4BD4-84B8-0B3DA8AF2D2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asel"/>
        </a:ext>
      </dgm:extLst>
    </dgm:pt>
    <dgm:pt modelId="{DD470B72-9404-434D-8130-EACF805E16EF}" type="pres">
      <dgm:prSet presAssocID="{1D8FE03D-72BB-4BD4-84B8-0B3DA8AF2D25}" presName="spaceRect" presStyleCnt="0"/>
      <dgm:spPr/>
    </dgm:pt>
    <dgm:pt modelId="{AB19FA81-DE49-4BCA-9C28-D03998613397}" type="pres">
      <dgm:prSet presAssocID="{1D8FE03D-72BB-4BD4-84B8-0B3DA8AF2D25}" presName="textRect" presStyleLbl="revTx" presStyleIdx="2" presStyleCnt="5">
        <dgm:presLayoutVars>
          <dgm:chMax val="1"/>
          <dgm:chPref val="1"/>
        </dgm:presLayoutVars>
      </dgm:prSet>
      <dgm:spPr/>
    </dgm:pt>
    <dgm:pt modelId="{3CF05C01-A358-41B1-AFE0-A945EB68512B}" type="pres">
      <dgm:prSet presAssocID="{EFE9B5EF-2AD1-4A44-918D-B398DE28E5CC}" presName="sibTrans" presStyleCnt="0"/>
      <dgm:spPr/>
    </dgm:pt>
    <dgm:pt modelId="{2C3E72B9-5AE1-49EB-93A2-936AF65BE7E4}" type="pres">
      <dgm:prSet presAssocID="{A81F2AB6-B6AB-4EAE-B4B4-E9533C25A10D}" presName="compNode" presStyleCnt="0"/>
      <dgm:spPr/>
    </dgm:pt>
    <dgm:pt modelId="{4E98870E-8406-4A2C-B782-F99A816EFF28}" type="pres">
      <dgm:prSet presAssocID="{A81F2AB6-B6AB-4EAE-B4B4-E9533C25A10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Venn Diagram"/>
        </a:ext>
      </dgm:extLst>
    </dgm:pt>
    <dgm:pt modelId="{89314F56-2F6F-4914-A3ED-51059165742C}" type="pres">
      <dgm:prSet presAssocID="{A81F2AB6-B6AB-4EAE-B4B4-E9533C25A10D}" presName="spaceRect" presStyleCnt="0"/>
      <dgm:spPr/>
    </dgm:pt>
    <dgm:pt modelId="{9B23B3F6-83BD-48C9-8452-80998FA3C24D}" type="pres">
      <dgm:prSet presAssocID="{A81F2AB6-B6AB-4EAE-B4B4-E9533C25A10D}" presName="textRect" presStyleLbl="revTx" presStyleIdx="3" presStyleCnt="5">
        <dgm:presLayoutVars>
          <dgm:chMax val="1"/>
          <dgm:chPref val="1"/>
        </dgm:presLayoutVars>
      </dgm:prSet>
      <dgm:spPr/>
    </dgm:pt>
    <dgm:pt modelId="{BDC65EEE-E07C-4789-A526-7BA656387600}" type="pres">
      <dgm:prSet presAssocID="{A7829D99-78E6-474B-A909-1F6AC2444C0C}" presName="sibTrans" presStyleCnt="0"/>
      <dgm:spPr/>
    </dgm:pt>
    <dgm:pt modelId="{3669CBFA-E3E5-4E3C-B542-9D19BDDD7DC2}" type="pres">
      <dgm:prSet presAssocID="{5A252052-A0C9-45DA-9FD0-83FBFBA05F32}" presName="compNode" presStyleCnt="0"/>
      <dgm:spPr/>
    </dgm:pt>
    <dgm:pt modelId="{7955E5B6-A36E-4455-A373-DF8FDFAD62E0}" type="pres">
      <dgm:prSet presAssocID="{5A252052-A0C9-45DA-9FD0-83FBFBA05F3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cessor"/>
        </a:ext>
      </dgm:extLst>
    </dgm:pt>
    <dgm:pt modelId="{910BA66F-1BB6-45D4-AF5C-9AD1F552F1D6}" type="pres">
      <dgm:prSet presAssocID="{5A252052-A0C9-45DA-9FD0-83FBFBA05F32}" presName="spaceRect" presStyleCnt="0"/>
      <dgm:spPr/>
    </dgm:pt>
    <dgm:pt modelId="{CFEBBF5B-28DA-4942-A4B2-A58EDCE88E07}" type="pres">
      <dgm:prSet presAssocID="{5A252052-A0C9-45DA-9FD0-83FBFBA05F32}" presName="textRect" presStyleLbl="revTx" presStyleIdx="4" presStyleCnt="5">
        <dgm:presLayoutVars>
          <dgm:chMax val="1"/>
          <dgm:chPref val="1"/>
        </dgm:presLayoutVars>
      </dgm:prSet>
      <dgm:spPr/>
    </dgm:pt>
  </dgm:ptLst>
  <dgm:cxnLst>
    <dgm:cxn modelId="{69127B01-9644-448F-9577-FFB8B6400DDF}" type="presOf" srcId="{7DF904C5-FC37-4688-BBDA-8235FABDE7DD}" destId="{D8376A4A-3F0D-470A-92B7-7F6000C939AC}" srcOrd="0" destOrd="0" presId="urn:microsoft.com/office/officeart/2018/2/layout/IconLabelList"/>
    <dgm:cxn modelId="{BE613D18-6234-4670-ADB3-61898D8A24FD}" type="presOf" srcId="{46444B22-6BC4-48FA-B847-3C9F41E7C932}" destId="{1698470F-0ECA-4633-8897-C297BDE4530B}" srcOrd="0" destOrd="0" presId="urn:microsoft.com/office/officeart/2018/2/layout/IconLabelList"/>
    <dgm:cxn modelId="{40075F26-8D04-4113-A088-16A36CE20B83}" srcId="{46444B22-6BC4-48FA-B847-3C9F41E7C932}" destId="{A81F2AB6-B6AB-4EAE-B4B4-E9533C25A10D}" srcOrd="3" destOrd="0" parTransId="{30D26A71-93BD-4A7F-8921-F25B9B8199DB}" sibTransId="{A7829D99-78E6-474B-A909-1F6AC2444C0C}"/>
    <dgm:cxn modelId="{95B4FA5C-EAEC-4696-A779-4DDC7D35E4A5}" srcId="{46444B22-6BC4-48FA-B847-3C9F41E7C932}" destId="{5A252052-A0C9-45DA-9FD0-83FBFBA05F32}" srcOrd="4" destOrd="0" parTransId="{CB6A6616-AD8F-45A8-8B96-E42D0FA2B0E4}" sibTransId="{519761BF-3153-4486-A262-02F2E1076C38}"/>
    <dgm:cxn modelId="{51C04A62-EB7D-4F8A-B779-B44E854DF02C}" srcId="{46444B22-6BC4-48FA-B847-3C9F41E7C932}" destId="{7DF904C5-FC37-4688-BBDA-8235FABDE7DD}" srcOrd="1" destOrd="0" parTransId="{02FB2AA7-EE3E-42D9-98FA-AF233F8F5FCF}" sibTransId="{58416CD7-1011-42BA-A187-E24EACD47322}"/>
    <dgm:cxn modelId="{1292E182-0FFB-4F21-AAF7-93FFB2BC2E3A}" srcId="{46444B22-6BC4-48FA-B847-3C9F41E7C932}" destId="{7AD25D93-D65F-4EB5-86C4-1B24758B38B6}" srcOrd="0" destOrd="0" parTransId="{EAA28D7D-7A52-4321-8AF3-602B72DC00BD}" sibTransId="{7DB33018-7F91-40BD-BF39-B613E6455A14}"/>
    <dgm:cxn modelId="{50383F97-CE8D-46FD-8C31-F6F86B6A076B}" type="presOf" srcId="{1D8FE03D-72BB-4BD4-84B8-0B3DA8AF2D25}" destId="{AB19FA81-DE49-4BCA-9C28-D03998613397}" srcOrd="0" destOrd="0" presId="urn:microsoft.com/office/officeart/2018/2/layout/IconLabelList"/>
    <dgm:cxn modelId="{15CB3E9F-B211-46B9-B965-30A2EE273823}" type="presOf" srcId="{A81F2AB6-B6AB-4EAE-B4B4-E9533C25A10D}" destId="{9B23B3F6-83BD-48C9-8452-80998FA3C24D}" srcOrd="0" destOrd="0" presId="urn:microsoft.com/office/officeart/2018/2/layout/IconLabelList"/>
    <dgm:cxn modelId="{525289A3-3472-4938-BBE0-45E3099490AE}" srcId="{46444B22-6BC4-48FA-B847-3C9F41E7C932}" destId="{1D8FE03D-72BB-4BD4-84B8-0B3DA8AF2D25}" srcOrd="2" destOrd="0" parTransId="{56C0B208-5FC9-4EDC-8E71-D391DC5C0918}" sibTransId="{EFE9B5EF-2AD1-4A44-918D-B398DE28E5CC}"/>
    <dgm:cxn modelId="{5DFFA1E5-595A-4983-9BD4-B26AE3A04455}" type="presOf" srcId="{7AD25D93-D65F-4EB5-86C4-1B24758B38B6}" destId="{E638DC39-4548-455A-A874-C74742A415AB}" srcOrd="0" destOrd="0" presId="urn:microsoft.com/office/officeart/2018/2/layout/IconLabelList"/>
    <dgm:cxn modelId="{BDBFBAE6-992F-4573-8698-DF519E7DFE0A}" type="presOf" srcId="{5A252052-A0C9-45DA-9FD0-83FBFBA05F32}" destId="{CFEBBF5B-28DA-4942-A4B2-A58EDCE88E07}" srcOrd="0" destOrd="0" presId="urn:microsoft.com/office/officeart/2018/2/layout/IconLabelList"/>
    <dgm:cxn modelId="{3F8AF1F0-932E-42EC-BF81-AEC68F3A52E6}" type="presParOf" srcId="{1698470F-0ECA-4633-8897-C297BDE4530B}" destId="{FE1465AD-C3B8-4A05-A315-CE9415F62AF9}" srcOrd="0" destOrd="0" presId="urn:microsoft.com/office/officeart/2018/2/layout/IconLabelList"/>
    <dgm:cxn modelId="{21600005-BBE0-426E-BA46-9D787319E938}" type="presParOf" srcId="{FE1465AD-C3B8-4A05-A315-CE9415F62AF9}" destId="{D05771A2-1A6D-4A89-BE81-A05C71B6CF46}" srcOrd="0" destOrd="0" presId="urn:microsoft.com/office/officeart/2018/2/layout/IconLabelList"/>
    <dgm:cxn modelId="{4AE0E71C-36CB-4784-AF76-F7FEA4E3E59E}" type="presParOf" srcId="{FE1465AD-C3B8-4A05-A315-CE9415F62AF9}" destId="{19BC6791-65C6-4CF5-AB73-97186FC78FFB}" srcOrd="1" destOrd="0" presId="urn:microsoft.com/office/officeart/2018/2/layout/IconLabelList"/>
    <dgm:cxn modelId="{CFB72CDE-012F-4B15-AC49-08BD02353534}" type="presParOf" srcId="{FE1465AD-C3B8-4A05-A315-CE9415F62AF9}" destId="{E638DC39-4548-455A-A874-C74742A415AB}" srcOrd="2" destOrd="0" presId="urn:microsoft.com/office/officeart/2018/2/layout/IconLabelList"/>
    <dgm:cxn modelId="{169B9D78-2061-4DEB-ACC5-5D444B68ABAF}" type="presParOf" srcId="{1698470F-0ECA-4633-8897-C297BDE4530B}" destId="{A1DE22F0-2AE0-48C1-BBD9-B693512F3076}" srcOrd="1" destOrd="0" presId="urn:microsoft.com/office/officeart/2018/2/layout/IconLabelList"/>
    <dgm:cxn modelId="{5D4434F5-6FDD-47C8-821A-D178F0F6F2C9}" type="presParOf" srcId="{1698470F-0ECA-4633-8897-C297BDE4530B}" destId="{9E9682DB-E4BA-4DBD-A0C3-47D6E789F669}" srcOrd="2" destOrd="0" presId="urn:microsoft.com/office/officeart/2018/2/layout/IconLabelList"/>
    <dgm:cxn modelId="{A03FA4E7-4EF6-46FC-9095-485BD2B85FE4}" type="presParOf" srcId="{9E9682DB-E4BA-4DBD-A0C3-47D6E789F669}" destId="{67095E1B-5D7C-476B-A3AF-EC3C6DAD0E57}" srcOrd="0" destOrd="0" presId="urn:microsoft.com/office/officeart/2018/2/layout/IconLabelList"/>
    <dgm:cxn modelId="{CA844B0E-E3D9-419B-8E3F-F7132CEBB1C4}" type="presParOf" srcId="{9E9682DB-E4BA-4DBD-A0C3-47D6E789F669}" destId="{16136BA2-96C8-4A9E-BBDC-2851D08D5411}" srcOrd="1" destOrd="0" presId="urn:microsoft.com/office/officeart/2018/2/layout/IconLabelList"/>
    <dgm:cxn modelId="{EE5BB21D-FEFE-4326-9797-3FB393AAF803}" type="presParOf" srcId="{9E9682DB-E4BA-4DBD-A0C3-47D6E789F669}" destId="{D8376A4A-3F0D-470A-92B7-7F6000C939AC}" srcOrd="2" destOrd="0" presId="urn:microsoft.com/office/officeart/2018/2/layout/IconLabelList"/>
    <dgm:cxn modelId="{41C2C863-6F77-4A89-B527-1728E40F138D}" type="presParOf" srcId="{1698470F-0ECA-4633-8897-C297BDE4530B}" destId="{C568A8DF-62BE-445D-A206-4D04AB21F977}" srcOrd="3" destOrd="0" presId="urn:microsoft.com/office/officeart/2018/2/layout/IconLabelList"/>
    <dgm:cxn modelId="{008B7AFD-0848-420C-B191-FB5C01B3CAB4}" type="presParOf" srcId="{1698470F-0ECA-4633-8897-C297BDE4530B}" destId="{A3583980-8897-43D2-A2A5-2A07A8754F65}" srcOrd="4" destOrd="0" presId="urn:microsoft.com/office/officeart/2018/2/layout/IconLabelList"/>
    <dgm:cxn modelId="{7003590C-D225-4274-92DF-11029187B32E}" type="presParOf" srcId="{A3583980-8897-43D2-A2A5-2A07A8754F65}" destId="{217075CB-07C9-40D7-BF8C-7CB3D4D025F5}" srcOrd="0" destOrd="0" presId="urn:microsoft.com/office/officeart/2018/2/layout/IconLabelList"/>
    <dgm:cxn modelId="{8AC05B1A-25AC-443B-967C-A7F436D1FD9D}" type="presParOf" srcId="{A3583980-8897-43D2-A2A5-2A07A8754F65}" destId="{DD470B72-9404-434D-8130-EACF805E16EF}" srcOrd="1" destOrd="0" presId="urn:microsoft.com/office/officeart/2018/2/layout/IconLabelList"/>
    <dgm:cxn modelId="{0DB8DA00-2CC2-4D03-ABE2-30D9840C1177}" type="presParOf" srcId="{A3583980-8897-43D2-A2A5-2A07A8754F65}" destId="{AB19FA81-DE49-4BCA-9C28-D03998613397}" srcOrd="2" destOrd="0" presId="urn:microsoft.com/office/officeart/2018/2/layout/IconLabelList"/>
    <dgm:cxn modelId="{173D6E0D-1709-4F50-8E3B-C6D0D0F58479}" type="presParOf" srcId="{1698470F-0ECA-4633-8897-C297BDE4530B}" destId="{3CF05C01-A358-41B1-AFE0-A945EB68512B}" srcOrd="5" destOrd="0" presId="urn:microsoft.com/office/officeart/2018/2/layout/IconLabelList"/>
    <dgm:cxn modelId="{ADDE839F-1B91-4D90-9259-A0198D3D3FF4}" type="presParOf" srcId="{1698470F-0ECA-4633-8897-C297BDE4530B}" destId="{2C3E72B9-5AE1-49EB-93A2-936AF65BE7E4}" srcOrd="6" destOrd="0" presId="urn:microsoft.com/office/officeart/2018/2/layout/IconLabelList"/>
    <dgm:cxn modelId="{F14B1E08-A55E-466F-8E5A-70A62422A22E}" type="presParOf" srcId="{2C3E72B9-5AE1-49EB-93A2-936AF65BE7E4}" destId="{4E98870E-8406-4A2C-B782-F99A816EFF28}" srcOrd="0" destOrd="0" presId="urn:microsoft.com/office/officeart/2018/2/layout/IconLabelList"/>
    <dgm:cxn modelId="{AF2EE383-53E0-439C-B195-49DBB9160494}" type="presParOf" srcId="{2C3E72B9-5AE1-49EB-93A2-936AF65BE7E4}" destId="{89314F56-2F6F-4914-A3ED-51059165742C}" srcOrd="1" destOrd="0" presId="urn:microsoft.com/office/officeart/2018/2/layout/IconLabelList"/>
    <dgm:cxn modelId="{4F787AAC-B00C-4649-9CB0-152287B7886F}" type="presParOf" srcId="{2C3E72B9-5AE1-49EB-93A2-936AF65BE7E4}" destId="{9B23B3F6-83BD-48C9-8452-80998FA3C24D}" srcOrd="2" destOrd="0" presId="urn:microsoft.com/office/officeart/2018/2/layout/IconLabelList"/>
    <dgm:cxn modelId="{27929B4D-C749-48B6-B4EF-5A8362FB4583}" type="presParOf" srcId="{1698470F-0ECA-4633-8897-C297BDE4530B}" destId="{BDC65EEE-E07C-4789-A526-7BA656387600}" srcOrd="7" destOrd="0" presId="urn:microsoft.com/office/officeart/2018/2/layout/IconLabelList"/>
    <dgm:cxn modelId="{33FA4CB4-7CF7-440B-8AC8-4BC87DCBB731}" type="presParOf" srcId="{1698470F-0ECA-4633-8897-C297BDE4530B}" destId="{3669CBFA-E3E5-4E3C-B542-9D19BDDD7DC2}" srcOrd="8" destOrd="0" presId="urn:microsoft.com/office/officeart/2018/2/layout/IconLabelList"/>
    <dgm:cxn modelId="{29595E54-9C96-4713-9B4F-6CC26F3E61DD}" type="presParOf" srcId="{3669CBFA-E3E5-4E3C-B542-9D19BDDD7DC2}" destId="{7955E5B6-A36E-4455-A373-DF8FDFAD62E0}" srcOrd="0" destOrd="0" presId="urn:microsoft.com/office/officeart/2018/2/layout/IconLabelList"/>
    <dgm:cxn modelId="{2069DDB8-C932-48C8-B880-88302F6FBFA9}" type="presParOf" srcId="{3669CBFA-E3E5-4E3C-B542-9D19BDDD7DC2}" destId="{910BA66F-1BB6-45D4-AF5C-9AD1F552F1D6}" srcOrd="1" destOrd="0" presId="urn:microsoft.com/office/officeart/2018/2/layout/IconLabelList"/>
    <dgm:cxn modelId="{B6236012-DBDB-437A-8FCF-64AD8F5C2237}" type="presParOf" srcId="{3669CBFA-E3E5-4E3C-B542-9D19BDDD7DC2}" destId="{CFEBBF5B-28DA-4942-A4B2-A58EDCE88E07}"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98E63AF-F240-42C9-AD20-134BFB0187BE}"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AE251869-B828-49BB-ACBE-B958B6BD107A}">
      <dgm:prSet/>
      <dgm:spPr/>
      <dgm:t>
        <a:bodyPr/>
        <a:lstStyle/>
        <a:p>
          <a:pPr>
            <a:lnSpc>
              <a:spcPct val="100000"/>
            </a:lnSpc>
          </a:pPr>
          <a:r>
            <a:rPr lang="it-IT"/>
            <a:t>È più vecchio, quindi maggiormente testato ed utilizzato</a:t>
          </a:r>
          <a:endParaRPr lang="en-US"/>
        </a:p>
      </dgm:t>
    </dgm:pt>
    <dgm:pt modelId="{98D3B0B5-680C-4D33-B4C6-950D721BA12B}" type="parTrans" cxnId="{1B450C85-AB5B-4239-8A52-044BAE1D4CB0}">
      <dgm:prSet/>
      <dgm:spPr/>
      <dgm:t>
        <a:bodyPr/>
        <a:lstStyle/>
        <a:p>
          <a:endParaRPr lang="en-US"/>
        </a:p>
      </dgm:t>
    </dgm:pt>
    <dgm:pt modelId="{5249ECDC-B8AE-4F73-8173-34854B9F737C}" type="sibTrans" cxnId="{1B450C85-AB5B-4239-8A52-044BAE1D4CB0}">
      <dgm:prSet/>
      <dgm:spPr/>
      <dgm:t>
        <a:bodyPr/>
        <a:lstStyle/>
        <a:p>
          <a:endParaRPr lang="en-US"/>
        </a:p>
      </dgm:t>
    </dgm:pt>
    <dgm:pt modelId="{52BA5BB4-4476-49A4-B831-F2659A119F99}">
      <dgm:prSet/>
      <dgm:spPr/>
      <dgm:t>
        <a:bodyPr/>
        <a:lstStyle/>
        <a:p>
          <a:pPr>
            <a:lnSpc>
              <a:spcPct val="100000"/>
            </a:lnSpc>
          </a:pPr>
          <a:r>
            <a:rPr lang="it-IT"/>
            <a:t>Esistono già molti controlli sviluppati da parti terze, sia gratis che a pagamento</a:t>
          </a:r>
          <a:endParaRPr lang="en-US"/>
        </a:p>
      </dgm:t>
    </dgm:pt>
    <dgm:pt modelId="{D1C525D6-296A-40D6-BE71-65E4D4DBD6D5}" type="parTrans" cxnId="{3998B3D4-C8E8-4192-92A8-18A45EAB8772}">
      <dgm:prSet/>
      <dgm:spPr/>
      <dgm:t>
        <a:bodyPr/>
        <a:lstStyle/>
        <a:p>
          <a:endParaRPr lang="en-US"/>
        </a:p>
      </dgm:t>
    </dgm:pt>
    <dgm:pt modelId="{7F0C71A8-9175-426C-ACDB-3D9E2FEC7A40}" type="sibTrans" cxnId="{3998B3D4-C8E8-4192-92A8-18A45EAB8772}">
      <dgm:prSet/>
      <dgm:spPr/>
      <dgm:t>
        <a:bodyPr/>
        <a:lstStyle/>
        <a:p>
          <a:endParaRPr lang="en-US"/>
        </a:p>
      </dgm:t>
    </dgm:pt>
    <dgm:pt modelId="{7D6F0830-9EDC-470D-BD5B-AC905BB54CC7}">
      <dgm:prSet/>
      <dgm:spPr/>
      <dgm:t>
        <a:bodyPr/>
        <a:lstStyle/>
        <a:p>
          <a:pPr>
            <a:lnSpc>
              <a:spcPct val="100000"/>
            </a:lnSpc>
          </a:pPr>
          <a:r>
            <a:rPr lang="it-IT"/>
            <a:t>Il "designer" in Visual Studio è, al momento, migliore per WinForms</a:t>
          </a:r>
          <a:endParaRPr lang="en-US"/>
        </a:p>
      </dgm:t>
    </dgm:pt>
    <dgm:pt modelId="{4EEAB1B3-2F01-4C31-925F-3466DAA50F08}" type="parTrans" cxnId="{6D2C351E-1529-4C3A-97BD-CC7AD7AAFC39}">
      <dgm:prSet/>
      <dgm:spPr/>
      <dgm:t>
        <a:bodyPr/>
        <a:lstStyle/>
        <a:p>
          <a:endParaRPr lang="en-US"/>
        </a:p>
      </dgm:t>
    </dgm:pt>
    <dgm:pt modelId="{81C9627E-9196-45E2-87B3-125E7C84E9C7}" type="sibTrans" cxnId="{6D2C351E-1529-4C3A-97BD-CC7AD7AAFC39}">
      <dgm:prSet/>
      <dgm:spPr/>
      <dgm:t>
        <a:bodyPr/>
        <a:lstStyle/>
        <a:p>
          <a:endParaRPr lang="en-US"/>
        </a:p>
      </dgm:t>
    </dgm:pt>
    <dgm:pt modelId="{8B04AFB8-90B1-46C4-948D-BB34BE30B48B}" type="pres">
      <dgm:prSet presAssocID="{098E63AF-F240-42C9-AD20-134BFB0187BE}" presName="root" presStyleCnt="0">
        <dgm:presLayoutVars>
          <dgm:dir/>
          <dgm:resizeHandles val="exact"/>
        </dgm:presLayoutVars>
      </dgm:prSet>
      <dgm:spPr/>
    </dgm:pt>
    <dgm:pt modelId="{6048F35A-650B-432A-B7E6-5B312A9147D1}" type="pres">
      <dgm:prSet presAssocID="{AE251869-B828-49BB-ACBE-B958B6BD107A}" presName="compNode" presStyleCnt="0"/>
      <dgm:spPr/>
    </dgm:pt>
    <dgm:pt modelId="{B20AD715-2130-4C6F-9B5D-0844C1550720}" type="pres">
      <dgm:prSet presAssocID="{AE251869-B828-49BB-ACBE-B958B6BD107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rson with Cane"/>
        </a:ext>
      </dgm:extLst>
    </dgm:pt>
    <dgm:pt modelId="{B296B88A-18A3-42F9-B16E-62CA24F29BDE}" type="pres">
      <dgm:prSet presAssocID="{AE251869-B828-49BB-ACBE-B958B6BD107A}" presName="spaceRect" presStyleCnt="0"/>
      <dgm:spPr/>
    </dgm:pt>
    <dgm:pt modelId="{C0912A92-34E5-4EDA-8E30-5C812DC660B2}" type="pres">
      <dgm:prSet presAssocID="{AE251869-B828-49BB-ACBE-B958B6BD107A}" presName="textRect" presStyleLbl="revTx" presStyleIdx="0" presStyleCnt="3">
        <dgm:presLayoutVars>
          <dgm:chMax val="1"/>
          <dgm:chPref val="1"/>
        </dgm:presLayoutVars>
      </dgm:prSet>
      <dgm:spPr/>
    </dgm:pt>
    <dgm:pt modelId="{A7F2911E-E2C9-4ABB-ABA1-14A870652C92}" type="pres">
      <dgm:prSet presAssocID="{5249ECDC-B8AE-4F73-8173-34854B9F737C}" presName="sibTrans" presStyleCnt="0"/>
      <dgm:spPr/>
    </dgm:pt>
    <dgm:pt modelId="{CA7EA573-CF3E-4EA3-9201-7653B638FB99}" type="pres">
      <dgm:prSet presAssocID="{52BA5BB4-4476-49A4-B831-F2659A119F99}" presName="compNode" presStyleCnt="0"/>
      <dgm:spPr/>
    </dgm:pt>
    <dgm:pt modelId="{11CD3382-22B9-49A2-9531-B70AE3382187}" type="pres">
      <dgm:prSet presAssocID="{52BA5BB4-4476-49A4-B831-F2659A119F9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tcoin"/>
        </a:ext>
      </dgm:extLst>
    </dgm:pt>
    <dgm:pt modelId="{785031A0-6D4A-4AD7-8215-89A051B8DE30}" type="pres">
      <dgm:prSet presAssocID="{52BA5BB4-4476-49A4-B831-F2659A119F99}" presName="spaceRect" presStyleCnt="0"/>
      <dgm:spPr/>
    </dgm:pt>
    <dgm:pt modelId="{D49566EC-B67F-4A8D-AB06-94F7DE1EC053}" type="pres">
      <dgm:prSet presAssocID="{52BA5BB4-4476-49A4-B831-F2659A119F99}" presName="textRect" presStyleLbl="revTx" presStyleIdx="1" presStyleCnt="3">
        <dgm:presLayoutVars>
          <dgm:chMax val="1"/>
          <dgm:chPref val="1"/>
        </dgm:presLayoutVars>
      </dgm:prSet>
      <dgm:spPr/>
    </dgm:pt>
    <dgm:pt modelId="{02FB654E-8F66-4266-A867-8F1393C8ED49}" type="pres">
      <dgm:prSet presAssocID="{7F0C71A8-9175-426C-ACDB-3D9E2FEC7A40}" presName="sibTrans" presStyleCnt="0"/>
      <dgm:spPr/>
    </dgm:pt>
    <dgm:pt modelId="{1F3E26B8-7901-4EDD-94EA-1C723A1C1C00}" type="pres">
      <dgm:prSet presAssocID="{7D6F0830-9EDC-470D-BD5B-AC905BB54CC7}" presName="compNode" presStyleCnt="0"/>
      <dgm:spPr/>
    </dgm:pt>
    <dgm:pt modelId="{E23F2DB7-1251-4ADA-A781-D536AE4207B2}" type="pres">
      <dgm:prSet presAssocID="{7D6F0830-9EDC-470D-BD5B-AC905BB54CC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rtist"/>
        </a:ext>
      </dgm:extLst>
    </dgm:pt>
    <dgm:pt modelId="{D3907060-268B-4300-AFE5-F5F9CF6BE387}" type="pres">
      <dgm:prSet presAssocID="{7D6F0830-9EDC-470D-BD5B-AC905BB54CC7}" presName="spaceRect" presStyleCnt="0"/>
      <dgm:spPr/>
    </dgm:pt>
    <dgm:pt modelId="{0FDCECD9-23FF-4551-96AD-5EE4BC53CA99}" type="pres">
      <dgm:prSet presAssocID="{7D6F0830-9EDC-470D-BD5B-AC905BB54CC7}" presName="textRect" presStyleLbl="revTx" presStyleIdx="2" presStyleCnt="3">
        <dgm:presLayoutVars>
          <dgm:chMax val="1"/>
          <dgm:chPref val="1"/>
        </dgm:presLayoutVars>
      </dgm:prSet>
      <dgm:spPr/>
    </dgm:pt>
  </dgm:ptLst>
  <dgm:cxnLst>
    <dgm:cxn modelId="{6D2C351E-1529-4C3A-97BD-CC7AD7AAFC39}" srcId="{098E63AF-F240-42C9-AD20-134BFB0187BE}" destId="{7D6F0830-9EDC-470D-BD5B-AC905BB54CC7}" srcOrd="2" destOrd="0" parTransId="{4EEAB1B3-2F01-4C31-925F-3466DAA50F08}" sibTransId="{81C9627E-9196-45E2-87B3-125E7C84E9C7}"/>
    <dgm:cxn modelId="{B126F937-A533-4D9A-84A1-CF54FDE2C834}" type="presOf" srcId="{52BA5BB4-4476-49A4-B831-F2659A119F99}" destId="{D49566EC-B67F-4A8D-AB06-94F7DE1EC053}" srcOrd="0" destOrd="0" presId="urn:microsoft.com/office/officeart/2018/2/layout/IconLabelList"/>
    <dgm:cxn modelId="{1B450C85-AB5B-4239-8A52-044BAE1D4CB0}" srcId="{098E63AF-F240-42C9-AD20-134BFB0187BE}" destId="{AE251869-B828-49BB-ACBE-B958B6BD107A}" srcOrd="0" destOrd="0" parTransId="{98D3B0B5-680C-4D33-B4C6-950D721BA12B}" sibTransId="{5249ECDC-B8AE-4F73-8173-34854B9F737C}"/>
    <dgm:cxn modelId="{176BD694-86BF-40AC-8E8C-98FB8A6A5DB1}" type="presOf" srcId="{098E63AF-F240-42C9-AD20-134BFB0187BE}" destId="{8B04AFB8-90B1-46C4-948D-BB34BE30B48B}" srcOrd="0" destOrd="0" presId="urn:microsoft.com/office/officeart/2018/2/layout/IconLabelList"/>
    <dgm:cxn modelId="{381C619C-00D8-4365-989C-A19ABC3B57DD}" type="presOf" srcId="{AE251869-B828-49BB-ACBE-B958B6BD107A}" destId="{C0912A92-34E5-4EDA-8E30-5C812DC660B2}" srcOrd="0" destOrd="0" presId="urn:microsoft.com/office/officeart/2018/2/layout/IconLabelList"/>
    <dgm:cxn modelId="{63E796B8-283D-429A-9AA1-FA845D5B1EF6}" type="presOf" srcId="{7D6F0830-9EDC-470D-BD5B-AC905BB54CC7}" destId="{0FDCECD9-23FF-4551-96AD-5EE4BC53CA99}" srcOrd="0" destOrd="0" presId="urn:microsoft.com/office/officeart/2018/2/layout/IconLabelList"/>
    <dgm:cxn modelId="{3998B3D4-C8E8-4192-92A8-18A45EAB8772}" srcId="{098E63AF-F240-42C9-AD20-134BFB0187BE}" destId="{52BA5BB4-4476-49A4-B831-F2659A119F99}" srcOrd="1" destOrd="0" parTransId="{D1C525D6-296A-40D6-BE71-65E4D4DBD6D5}" sibTransId="{7F0C71A8-9175-426C-ACDB-3D9E2FEC7A40}"/>
    <dgm:cxn modelId="{F10AE8D0-798F-4D25-8D48-BED797474274}" type="presParOf" srcId="{8B04AFB8-90B1-46C4-948D-BB34BE30B48B}" destId="{6048F35A-650B-432A-B7E6-5B312A9147D1}" srcOrd="0" destOrd="0" presId="urn:microsoft.com/office/officeart/2018/2/layout/IconLabelList"/>
    <dgm:cxn modelId="{8FA29A4C-DE32-4A90-9A3D-D78FE4538819}" type="presParOf" srcId="{6048F35A-650B-432A-B7E6-5B312A9147D1}" destId="{B20AD715-2130-4C6F-9B5D-0844C1550720}" srcOrd="0" destOrd="0" presId="urn:microsoft.com/office/officeart/2018/2/layout/IconLabelList"/>
    <dgm:cxn modelId="{0216C990-826F-4E33-994E-FDF3B30540D7}" type="presParOf" srcId="{6048F35A-650B-432A-B7E6-5B312A9147D1}" destId="{B296B88A-18A3-42F9-B16E-62CA24F29BDE}" srcOrd="1" destOrd="0" presId="urn:microsoft.com/office/officeart/2018/2/layout/IconLabelList"/>
    <dgm:cxn modelId="{2BF6D71C-E195-42E8-9CE3-645856486017}" type="presParOf" srcId="{6048F35A-650B-432A-B7E6-5B312A9147D1}" destId="{C0912A92-34E5-4EDA-8E30-5C812DC660B2}" srcOrd="2" destOrd="0" presId="urn:microsoft.com/office/officeart/2018/2/layout/IconLabelList"/>
    <dgm:cxn modelId="{DAF7CA05-B25D-44FC-BA8B-DF32FC6BA6CA}" type="presParOf" srcId="{8B04AFB8-90B1-46C4-948D-BB34BE30B48B}" destId="{A7F2911E-E2C9-4ABB-ABA1-14A870652C92}" srcOrd="1" destOrd="0" presId="urn:microsoft.com/office/officeart/2018/2/layout/IconLabelList"/>
    <dgm:cxn modelId="{691AA3A9-BD5A-4839-8110-8DAF82ABC197}" type="presParOf" srcId="{8B04AFB8-90B1-46C4-948D-BB34BE30B48B}" destId="{CA7EA573-CF3E-4EA3-9201-7653B638FB99}" srcOrd="2" destOrd="0" presId="urn:microsoft.com/office/officeart/2018/2/layout/IconLabelList"/>
    <dgm:cxn modelId="{6DFADD8C-DF47-4D1A-B7F8-D5CF3941B481}" type="presParOf" srcId="{CA7EA573-CF3E-4EA3-9201-7653B638FB99}" destId="{11CD3382-22B9-49A2-9531-B70AE3382187}" srcOrd="0" destOrd="0" presId="urn:microsoft.com/office/officeart/2018/2/layout/IconLabelList"/>
    <dgm:cxn modelId="{FD9D2B2B-3AE0-4EBE-8657-2B4CA41CC828}" type="presParOf" srcId="{CA7EA573-CF3E-4EA3-9201-7653B638FB99}" destId="{785031A0-6D4A-4AD7-8215-89A051B8DE30}" srcOrd="1" destOrd="0" presId="urn:microsoft.com/office/officeart/2018/2/layout/IconLabelList"/>
    <dgm:cxn modelId="{943A7A86-DE09-4AC7-A577-2E9E0AA20BFA}" type="presParOf" srcId="{CA7EA573-CF3E-4EA3-9201-7653B638FB99}" destId="{D49566EC-B67F-4A8D-AB06-94F7DE1EC053}" srcOrd="2" destOrd="0" presId="urn:microsoft.com/office/officeart/2018/2/layout/IconLabelList"/>
    <dgm:cxn modelId="{1B2C884A-3F8F-4574-B97E-C13D25901300}" type="presParOf" srcId="{8B04AFB8-90B1-46C4-948D-BB34BE30B48B}" destId="{02FB654E-8F66-4266-A867-8F1393C8ED49}" srcOrd="3" destOrd="0" presId="urn:microsoft.com/office/officeart/2018/2/layout/IconLabelList"/>
    <dgm:cxn modelId="{62FF3E5D-C730-486C-BF16-7C2CC7C532B6}" type="presParOf" srcId="{8B04AFB8-90B1-46C4-948D-BB34BE30B48B}" destId="{1F3E26B8-7901-4EDD-94EA-1C723A1C1C00}" srcOrd="4" destOrd="0" presId="urn:microsoft.com/office/officeart/2018/2/layout/IconLabelList"/>
    <dgm:cxn modelId="{DF8F8630-9789-49F2-A008-9A5AE979F706}" type="presParOf" srcId="{1F3E26B8-7901-4EDD-94EA-1C723A1C1C00}" destId="{E23F2DB7-1251-4ADA-A781-D536AE4207B2}" srcOrd="0" destOrd="0" presId="urn:microsoft.com/office/officeart/2018/2/layout/IconLabelList"/>
    <dgm:cxn modelId="{47F54242-E415-4B02-A8DC-321750091D05}" type="presParOf" srcId="{1F3E26B8-7901-4EDD-94EA-1C723A1C1C00}" destId="{D3907060-268B-4300-AFE5-F5F9CF6BE387}" srcOrd="1" destOrd="0" presId="urn:microsoft.com/office/officeart/2018/2/layout/IconLabelList"/>
    <dgm:cxn modelId="{0A910D80-465F-4D21-9F90-DEC84DF35C80}" type="presParOf" srcId="{1F3E26B8-7901-4EDD-94EA-1C723A1C1C00}" destId="{0FDCECD9-23FF-4551-96AD-5EE4BC53CA9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1753E7-3268-41BA-8F77-F34DEC78C997}">
      <dsp:nvSpPr>
        <dsp:cNvPr id="0" name=""/>
        <dsp:cNvSpPr/>
      </dsp:nvSpPr>
      <dsp:spPr>
        <a:xfrm>
          <a:off x="271643" y="919341"/>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D97201-518E-44B7-B74A-BE7F242E9310}">
      <dsp:nvSpPr>
        <dsp:cNvPr id="0" name=""/>
        <dsp:cNvSpPr/>
      </dsp:nvSpPr>
      <dsp:spPr>
        <a:xfrm>
          <a:off x="451485" y="1099182"/>
          <a:ext cx="484189" cy="4841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8D7DC6-513A-4E94-A780-76B4362719F3}">
      <dsp:nvSpPr>
        <dsp:cNvPr id="0" name=""/>
        <dsp:cNvSpPr/>
      </dsp:nvSpPr>
      <dsp:spPr>
        <a:xfrm>
          <a:off x="1881" y="2026059"/>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it-IT" sz="1100" kern="1200"/>
            <a:t>Software developer presso compugroup medical</a:t>
          </a:r>
          <a:endParaRPr lang="en-US" sz="1100" kern="1200"/>
        </a:p>
      </dsp:txBody>
      <dsp:txXfrm>
        <a:off x="1881" y="2026059"/>
        <a:ext cx="1383398" cy="553359"/>
      </dsp:txXfrm>
    </dsp:sp>
    <dsp:sp modelId="{8274E6CF-CE23-40C0-AF30-E59192D38B03}">
      <dsp:nvSpPr>
        <dsp:cNvPr id="0" name=""/>
        <dsp:cNvSpPr/>
      </dsp:nvSpPr>
      <dsp:spPr>
        <a:xfrm>
          <a:off x="1897136" y="919341"/>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B224DD-689C-4E3E-AFDC-4493DA247326}">
      <dsp:nvSpPr>
        <dsp:cNvPr id="0" name=""/>
        <dsp:cNvSpPr/>
      </dsp:nvSpPr>
      <dsp:spPr>
        <a:xfrm>
          <a:off x="2076978" y="1099182"/>
          <a:ext cx="484189" cy="48418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1B6EDB-3CD6-424B-B8F2-5B65AB25108D}">
      <dsp:nvSpPr>
        <dsp:cNvPr id="0" name=""/>
        <dsp:cNvSpPr/>
      </dsp:nvSpPr>
      <dsp:spPr>
        <a:xfrm>
          <a:off x="1627374" y="2026059"/>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it-IT" sz="1100" kern="1200"/>
            <a:t>Adoro Cucinare</a:t>
          </a:r>
          <a:endParaRPr lang="en-US" sz="1100" kern="1200"/>
        </a:p>
      </dsp:txBody>
      <dsp:txXfrm>
        <a:off x="1627374" y="2026059"/>
        <a:ext cx="1383398" cy="553359"/>
      </dsp:txXfrm>
    </dsp:sp>
    <dsp:sp modelId="{2AB925EB-2FD3-47DB-B747-51E5D753DF44}">
      <dsp:nvSpPr>
        <dsp:cNvPr id="0" name=""/>
        <dsp:cNvSpPr/>
      </dsp:nvSpPr>
      <dsp:spPr>
        <a:xfrm>
          <a:off x="3522630" y="919341"/>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FCD952-FF7B-493E-9B6D-455EFE8B6E7F}">
      <dsp:nvSpPr>
        <dsp:cNvPr id="0" name=""/>
        <dsp:cNvSpPr/>
      </dsp:nvSpPr>
      <dsp:spPr>
        <a:xfrm>
          <a:off x="3702471" y="1099182"/>
          <a:ext cx="484189" cy="484189"/>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1000" r="-1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7B1F17-0B88-4253-B538-0C44CEABC207}">
      <dsp:nvSpPr>
        <dsp:cNvPr id="0" name=""/>
        <dsp:cNvSpPr/>
      </dsp:nvSpPr>
      <dsp:spPr>
        <a:xfrm>
          <a:off x="3252867" y="2026059"/>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Socio della community DotNetSide da circa 10 anni</a:t>
          </a:r>
        </a:p>
      </dsp:txBody>
      <dsp:txXfrm>
        <a:off x="3252867" y="2026059"/>
        <a:ext cx="1383398" cy="553359"/>
      </dsp:txXfrm>
    </dsp:sp>
    <dsp:sp modelId="{D9D651E9-0642-4F0D-A261-003612369C65}">
      <dsp:nvSpPr>
        <dsp:cNvPr id="0" name=""/>
        <dsp:cNvSpPr/>
      </dsp:nvSpPr>
      <dsp:spPr>
        <a:xfrm>
          <a:off x="5148123" y="919341"/>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456D89-71ED-486A-AB76-EAA088774FCE}">
      <dsp:nvSpPr>
        <dsp:cNvPr id="0" name=""/>
        <dsp:cNvSpPr/>
      </dsp:nvSpPr>
      <dsp:spPr>
        <a:xfrm>
          <a:off x="5327965" y="1099182"/>
          <a:ext cx="484189" cy="484189"/>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60D439-CD1B-4750-8297-6D42195F3C29}">
      <dsp:nvSpPr>
        <dsp:cNvPr id="0" name=""/>
        <dsp:cNvSpPr/>
      </dsp:nvSpPr>
      <dsp:spPr>
        <a:xfrm>
          <a:off x="4878360" y="2026059"/>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Appassionato di </a:t>
          </a:r>
          <a:r>
            <a:rPr lang="en-US" sz="1100" kern="1200" dirty="0" err="1"/>
            <a:t>dispositivi</a:t>
          </a:r>
          <a:r>
            <a:rPr lang="en-US" sz="1100" kern="1200" dirty="0"/>
            <a:t> I</a:t>
          </a:r>
          <a:r>
            <a:rPr lang="en-US" sz="1100" kern="1200" cap="none" dirty="0"/>
            <a:t>o</a:t>
          </a:r>
          <a:r>
            <a:rPr lang="en-US" sz="1100" kern="1200" dirty="0"/>
            <a:t>T</a:t>
          </a:r>
        </a:p>
      </dsp:txBody>
      <dsp:txXfrm>
        <a:off x="4878360" y="2026059"/>
        <a:ext cx="1383398" cy="553359"/>
      </dsp:txXfrm>
    </dsp:sp>
    <dsp:sp modelId="{565FE710-CD57-44B7-BEF4-AF10E715F7B3}">
      <dsp:nvSpPr>
        <dsp:cNvPr id="0" name=""/>
        <dsp:cNvSpPr/>
      </dsp:nvSpPr>
      <dsp:spPr>
        <a:xfrm>
          <a:off x="1084390" y="2925268"/>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584E63-B4EA-4AAE-8E4B-5C7E4BFAE30A}">
      <dsp:nvSpPr>
        <dsp:cNvPr id="0" name=""/>
        <dsp:cNvSpPr/>
      </dsp:nvSpPr>
      <dsp:spPr>
        <a:xfrm>
          <a:off x="1264232" y="3105110"/>
          <a:ext cx="484189" cy="484189"/>
        </a:xfrm>
        <a:prstGeom prst="rect">
          <a:avLst/>
        </a:prstGeom>
        <a:blipFill>
          <a:blip xmlns:r="http://schemas.openxmlformats.org/officeDocument/2006/relationships" r:embed="rId8"/>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547552-A3CE-4726-9A04-A6D6283F317E}">
      <dsp:nvSpPr>
        <dsp:cNvPr id="0" name=""/>
        <dsp:cNvSpPr/>
      </dsp:nvSpPr>
      <dsp:spPr>
        <a:xfrm>
          <a:off x="814627" y="4031987"/>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Socio </a:t>
          </a:r>
          <a:r>
            <a:rPr lang="en-US" sz="1100" kern="1200" dirty="0" err="1"/>
            <a:t>fondatore</a:t>
          </a:r>
          <a:r>
            <a:rPr lang="en-US" sz="1100" kern="1200" dirty="0"/>
            <a:t> di Agile Puglia</a:t>
          </a:r>
        </a:p>
      </dsp:txBody>
      <dsp:txXfrm>
        <a:off x="814627" y="4031987"/>
        <a:ext cx="1383398" cy="553359"/>
      </dsp:txXfrm>
    </dsp:sp>
    <dsp:sp modelId="{9C8CC0E5-D777-4FC2-A6A9-056F8A04AE89}">
      <dsp:nvSpPr>
        <dsp:cNvPr id="0" name=""/>
        <dsp:cNvSpPr/>
      </dsp:nvSpPr>
      <dsp:spPr>
        <a:xfrm>
          <a:off x="2709883" y="2925268"/>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DD590E-4161-428B-9788-293D67DFB8B2}">
      <dsp:nvSpPr>
        <dsp:cNvPr id="0" name=""/>
        <dsp:cNvSpPr/>
      </dsp:nvSpPr>
      <dsp:spPr>
        <a:xfrm>
          <a:off x="2889725" y="3105110"/>
          <a:ext cx="484189" cy="48418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3BCC85-C068-4670-9735-C13E0786AA3D}">
      <dsp:nvSpPr>
        <dsp:cNvPr id="0" name=""/>
        <dsp:cNvSpPr/>
      </dsp:nvSpPr>
      <dsp:spPr>
        <a:xfrm>
          <a:off x="2440120" y="4031987"/>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it-IT" sz="1100" kern="1200"/>
            <a:t>Ballo Tango</a:t>
          </a:r>
          <a:endParaRPr lang="en-US" sz="1100" kern="1200"/>
        </a:p>
      </dsp:txBody>
      <dsp:txXfrm>
        <a:off x="2440120" y="4031987"/>
        <a:ext cx="1383398" cy="553359"/>
      </dsp:txXfrm>
    </dsp:sp>
    <dsp:sp modelId="{26A5C0F2-6793-4876-9131-04DD771C57D2}">
      <dsp:nvSpPr>
        <dsp:cNvPr id="0" name=""/>
        <dsp:cNvSpPr/>
      </dsp:nvSpPr>
      <dsp:spPr>
        <a:xfrm>
          <a:off x="4335376" y="2925268"/>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4CC88D-F892-497A-A4B8-A82AB79F0546}">
      <dsp:nvSpPr>
        <dsp:cNvPr id="0" name=""/>
        <dsp:cNvSpPr/>
      </dsp:nvSpPr>
      <dsp:spPr>
        <a:xfrm>
          <a:off x="4515218" y="3105110"/>
          <a:ext cx="484189" cy="48418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731DA5-F431-44DA-BE67-C9EF79409320}">
      <dsp:nvSpPr>
        <dsp:cNvPr id="0" name=""/>
        <dsp:cNvSpPr/>
      </dsp:nvSpPr>
      <dsp:spPr>
        <a:xfrm>
          <a:off x="4065613" y="4031987"/>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it-IT" sz="1100" kern="1200"/>
            <a:t>Adoro i gatti</a:t>
          </a:r>
          <a:endParaRPr lang="en-US" sz="1100" kern="1200"/>
        </a:p>
      </dsp:txBody>
      <dsp:txXfrm>
        <a:off x="4065613" y="4031987"/>
        <a:ext cx="1383398" cy="55335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286FEA-7C82-44DA-BA30-069BB6FC0D40}">
      <dsp:nvSpPr>
        <dsp:cNvPr id="0" name=""/>
        <dsp:cNvSpPr/>
      </dsp:nvSpPr>
      <dsp:spPr>
        <a:xfrm>
          <a:off x="0" y="0"/>
          <a:ext cx="8412480" cy="957294"/>
        </a:xfrm>
        <a:prstGeom prst="roundRect">
          <a:avLst>
            <a:gd name="adj" fmla="val 10000"/>
          </a:avLst>
        </a:prstGeom>
        <a:solidFill>
          <a:srgbClr val="4472C4"/>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it-IT" sz="1800" kern="1200" dirty="0"/>
            <a:t>Si comportano come contenitori per altri controlli e controllano il layout delle tue finestre/pagine</a:t>
          </a:r>
          <a:endParaRPr lang="en-US" sz="1800" kern="1200" dirty="0"/>
        </a:p>
      </dsp:txBody>
      <dsp:txXfrm>
        <a:off x="28038" y="28038"/>
        <a:ext cx="7298593" cy="901218"/>
      </dsp:txXfrm>
    </dsp:sp>
    <dsp:sp modelId="{2B9E6F67-225A-45A8-BE54-F1A64F1FB5FD}">
      <dsp:nvSpPr>
        <dsp:cNvPr id="0" name=""/>
        <dsp:cNvSpPr/>
      </dsp:nvSpPr>
      <dsp:spPr>
        <a:xfrm>
          <a:off x="704545" y="1131347"/>
          <a:ext cx="8412480" cy="957294"/>
        </a:xfrm>
        <a:prstGeom prst="roundRect">
          <a:avLst>
            <a:gd name="adj" fmla="val 10000"/>
          </a:avLst>
        </a:prstGeom>
        <a:solidFill>
          <a:srgbClr val="4472C4"/>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it-IT" sz="1800" kern="1200" dirty="0"/>
            <a:t>Dal momento che una finestra può contenere UN SOLO controllo figlio, un pannello è spesso usato per dividere lo spazio in aree, dove ogni area può contenere un controllo o un altro pannello</a:t>
          </a:r>
          <a:endParaRPr lang="en-US" sz="1800" kern="1200" dirty="0"/>
        </a:p>
      </dsp:txBody>
      <dsp:txXfrm>
        <a:off x="732583" y="1159385"/>
        <a:ext cx="7029617" cy="901218"/>
      </dsp:txXfrm>
    </dsp:sp>
    <dsp:sp modelId="{541F5881-393B-452A-ABC6-508B249C897C}">
      <dsp:nvSpPr>
        <dsp:cNvPr id="0" name=""/>
        <dsp:cNvSpPr/>
      </dsp:nvSpPr>
      <dsp:spPr>
        <a:xfrm>
          <a:off x="1398574" y="2262695"/>
          <a:ext cx="8412480" cy="957294"/>
        </a:xfrm>
        <a:prstGeom prst="roundRect">
          <a:avLst>
            <a:gd name="adj" fmla="val 10000"/>
          </a:avLst>
        </a:prstGeom>
        <a:solidFill>
          <a:srgbClr val="4472C4"/>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it-IT" sz="1800" kern="1200"/>
            <a:t>I pannelli si presentano in diverse varianti, con ognuna di esse avente la propria relazione con il layout e i controlli figli</a:t>
          </a:r>
          <a:endParaRPr lang="en-US" sz="1800" kern="1200"/>
        </a:p>
      </dsp:txBody>
      <dsp:txXfrm>
        <a:off x="1426612" y="2290733"/>
        <a:ext cx="7040133" cy="901218"/>
      </dsp:txXfrm>
    </dsp:sp>
    <dsp:sp modelId="{5BB25958-6045-4108-BA52-A869E51F792E}">
      <dsp:nvSpPr>
        <dsp:cNvPr id="0" name=""/>
        <dsp:cNvSpPr/>
      </dsp:nvSpPr>
      <dsp:spPr>
        <a:xfrm>
          <a:off x="2103119" y="3394043"/>
          <a:ext cx="8412480" cy="957294"/>
        </a:xfrm>
        <a:prstGeom prst="roundRect">
          <a:avLst>
            <a:gd name="adj" fmla="val 10000"/>
          </a:avLst>
        </a:prstGeom>
        <a:solidFill>
          <a:srgbClr val="4472C4"/>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it-IT" sz="1800" kern="1200"/>
            <a:t>Scegliere il giusto pannello è dunque essenziale per ottenere il comportamento e il layout che si desidera, in particolare all'inizio della tua esperienza con WPF, questo potrebbe risultare un lavoro difficile</a:t>
          </a:r>
          <a:endParaRPr lang="en-US" sz="1800" kern="1200"/>
        </a:p>
      </dsp:txBody>
      <dsp:txXfrm>
        <a:off x="2131157" y="3422081"/>
        <a:ext cx="7029617" cy="901218"/>
      </dsp:txXfrm>
    </dsp:sp>
    <dsp:sp modelId="{CFA56AE7-04A1-4BBB-AEF4-2C1ED9BDC20E}">
      <dsp:nvSpPr>
        <dsp:cNvPr id="0" name=""/>
        <dsp:cNvSpPr/>
      </dsp:nvSpPr>
      <dsp:spPr>
        <a:xfrm>
          <a:off x="7790238" y="733200"/>
          <a:ext cx="622241" cy="622241"/>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7930242" y="733200"/>
        <a:ext cx="342233" cy="468236"/>
      </dsp:txXfrm>
    </dsp:sp>
    <dsp:sp modelId="{DA4737B6-1C20-475A-95EB-C36E10E6A324}">
      <dsp:nvSpPr>
        <dsp:cNvPr id="0" name=""/>
        <dsp:cNvSpPr/>
      </dsp:nvSpPr>
      <dsp:spPr>
        <a:xfrm>
          <a:off x="8494783" y="1864548"/>
          <a:ext cx="622241" cy="622241"/>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8634787" y="1864548"/>
        <a:ext cx="342233" cy="468236"/>
      </dsp:txXfrm>
    </dsp:sp>
    <dsp:sp modelId="{3244F2F0-2BA3-40E1-8DEC-9B55DD0C10A7}">
      <dsp:nvSpPr>
        <dsp:cNvPr id="0" name=""/>
        <dsp:cNvSpPr/>
      </dsp:nvSpPr>
      <dsp:spPr>
        <a:xfrm>
          <a:off x="9188813" y="2995896"/>
          <a:ext cx="622241" cy="622241"/>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9328817" y="2995896"/>
        <a:ext cx="342233" cy="46823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BE9A66-F291-41BC-80AE-58CD5B8064BC}">
      <dsp:nvSpPr>
        <dsp:cNvPr id="0" name=""/>
        <dsp:cNvSpPr/>
      </dsp:nvSpPr>
      <dsp:spPr>
        <a:xfrm>
          <a:off x="0" y="1805"/>
          <a:ext cx="10515600" cy="9153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7598C2-4FE3-4E2E-9A50-6BFDAFC52BA6}">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6C02C8-FF75-4F8C-AA05-79E5ABC3443D}">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90000"/>
            </a:lnSpc>
            <a:spcBef>
              <a:spcPct val="0"/>
            </a:spcBef>
            <a:spcAft>
              <a:spcPct val="35000"/>
            </a:spcAft>
            <a:buNone/>
          </a:pPr>
          <a:r>
            <a:rPr lang="it-IT" sz="1700" kern="1200" dirty="0" err="1"/>
            <a:t>Uniform</a:t>
          </a:r>
          <a:r>
            <a:rPr lang="it-IT" sz="1700" kern="1200" dirty="0"/>
            <a:t>: Questa è la modalità predefinita. L'immagine verrà automaticamente scalata in modo tale da riempire lo spazio del controllo Image. Il rapporto di forma </a:t>
          </a:r>
          <a:r>
            <a:rPr lang="it-IT" sz="1700" kern="1200" dirty="0" err="1"/>
            <a:t>Aspect</a:t>
          </a:r>
          <a:r>
            <a:rPr lang="it-IT" sz="1700" kern="1200" dirty="0"/>
            <a:t> ratio dell'immagine verrà mantenuto.</a:t>
          </a:r>
          <a:endParaRPr lang="en-US" sz="1700" kern="1200" dirty="0"/>
        </a:p>
      </dsp:txBody>
      <dsp:txXfrm>
        <a:off x="1057183" y="1805"/>
        <a:ext cx="9458416" cy="915310"/>
      </dsp:txXfrm>
    </dsp:sp>
    <dsp:sp modelId="{2DEEEEF8-CC80-4D1D-BDDA-304776CE6150}">
      <dsp:nvSpPr>
        <dsp:cNvPr id="0" name=""/>
        <dsp:cNvSpPr/>
      </dsp:nvSpPr>
      <dsp:spPr>
        <a:xfrm>
          <a:off x="0" y="1145944"/>
          <a:ext cx="10515600" cy="9153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BBFDFF-F6BC-422A-9079-BE1D60A75E56}">
      <dsp:nvSpPr>
        <dsp:cNvPr id="0" name=""/>
        <dsp:cNvSpPr/>
      </dsp:nvSpPr>
      <dsp:spPr>
        <a:xfrm>
          <a:off x="276881" y="1351889"/>
          <a:ext cx="503420" cy="50342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6241F4-F49D-4E4D-9A4B-F168C4019716}">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90000"/>
            </a:lnSpc>
            <a:spcBef>
              <a:spcPct val="0"/>
            </a:spcBef>
            <a:spcAft>
              <a:spcPct val="35000"/>
            </a:spcAft>
            <a:buNone/>
          </a:pPr>
          <a:r>
            <a:rPr lang="it-IT" sz="1700" kern="1200" dirty="0" err="1"/>
            <a:t>UniformToFill</a:t>
          </a:r>
          <a:r>
            <a:rPr lang="it-IT" sz="1700" kern="1200" dirty="0"/>
            <a:t>: L'immagine verrà scalata in modo tale che essa riempia completamente l'area del controllo Image. Il rapporto di forma non verrà preservato.</a:t>
          </a:r>
          <a:endParaRPr lang="en-US" sz="1700" kern="1200" dirty="0"/>
        </a:p>
      </dsp:txBody>
      <dsp:txXfrm>
        <a:off x="1057183" y="1145944"/>
        <a:ext cx="9458416" cy="915310"/>
      </dsp:txXfrm>
    </dsp:sp>
    <dsp:sp modelId="{C98C0FCD-1CFB-4EBC-9E01-A9B9F9423B68}">
      <dsp:nvSpPr>
        <dsp:cNvPr id="0" name=""/>
        <dsp:cNvSpPr/>
      </dsp:nvSpPr>
      <dsp:spPr>
        <a:xfrm>
          <a:off x="0" y="2290082"/>
          <a:ext cx="10515600" cy="9153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0CAA8D-5EC4-45CE-91EE-43D9760376ED}">
      <dsp:nvSpPr>
        <dsp:cNvPr id="0" name=""/>
        <dsp:cNvSpPr/>
      </dsp:nvSpPr>
      <dsp:spPr>
        <a:xfrm>
          <a:off x="276881" y="2496027"/>
          <a:ext cx="503420" cy="50342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F88C5C-4E2B-4974-8C56-83256D3FE27B}">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90000"/>
            </a:lnSpc>
            <a:spcBef>
              <a:spcPct val="0"/>
            </a:spcBef>
            <a:spcAft>
              <a:spcPct val="35000"/>
            </a:spcAft>
            <a:buNone/>
          </a:pPr>
          <a:r>
            <a:rPr lang="it-IT" sz="1700" kern="1200" dirty="0" err="1"/>
            <a:t>Fill</a:t>
          </a:r>
          <a:r>
            <a:rPr lang="it-IT" sz="1700" kern="1200" dirty="0"/>
            <a:t>: L'immagine verrà scalata in modo da adattarsi allo spazio del controllo Image. Il Rapporto di forma non verrà mantenuto, poiché l'altezza e l'ampiezza dell'immagine verranno scalate indipendentemente.</a:t>
          </a:r>
          <a:endParaRPr lang="en-US" sz="1700" kern="1200" dirty="0"/>
        </a:p>
      </dsp:txBody>
      <dsp:txXfrm>
        <a:off x="1057183" y="2290082"/>
        <a:ext cx="9458416" cy="915310"/>
      </dsp:txXfrm>
    </dsp:sp>
    <dsp:sp modelId="{7991FF59-0CA9-46E2-A893-048F14D74258}">
      <dsp:nvSpPr>
        <dsp:cNvPr id="0" name=""/>
        <dsp:cNvSpPr/>
      </dsp:nvSpPr>
      <dsp:spPr>
        <a:xfrm>
          <a:off x="0" y="3434221"/>
          <a:ext cx="10515600" cy="9153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1F5DC9-612C-41D5-90FD-8EA851EE9DAE}">
      <dsp:nvSpPr>
        <dsp:cNvPr id="0" name=""/>
        <dsp:cNvSpPr/>
      </dsp:nvSpPr>
      <dsp:spPr>
        <a:xfrm>
          <a:off x="276881" y="3640166"/>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4BC113-0BFD-497A-AAF9-28CB2247F86A}">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90000"/>
            </a:lnSpc>
            <a:spcBef>
              <a:spcPct val="0"/>
            </a:spcBef>
            <a:spcAft>
              <a:spcPct val="35000"/>
            </a:spcAft>
            <a:buNone/>
          </a:pPr>
          <a:r>
            <a:rPr lang="it-IT" sz="1700" kern="1200"/>
            <a:t>None: Se l'immagine è più piccola del controllo Image, non verrà scalata. Se è più grande del controllo Image, allora l'immagine verrà semplicemente tagliata in modo tale da riempire il controllo Image, il che significa che solo parti dell'immagine saranno visibili.</a:t>
          </a:r>
          <a:endParaRPr lang="en-US" sz="1700" kern="1200"/>
        </a:p>
      </dsp:txBody>
      <dsp:txXfrm>
        <a:off x="1057183" y="3434221"/>
        <a:ext cx="9458416" cy="91531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DA049A-3158-4E09-B7BF-9CBE01EF1AE2}">
      <dsp:nvSpPr>
        <dsp:cNvPr id="0" name=""/>
        <dsp:cNvSpPr/>
      </dsp:nvSpPr>
      <dsp:spPr>
        <a:xfrm>
          <a:off x="3080" y="587032"/>
          <a:ext cx="2444055" cy="146643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Slider</a:t>
          </a:r>
          <a:endParaRPr lang="en-US" sz="2100" kern="1200"/>
        </a:p>
      </dsp:txBody>
      <dsp:txXfrm>
        <a:off x="3080" y="587032"/>
        <a:ext cx="2444055" cy="1466433"/>
      </dsp:txXfrm>
    </dsp:sp>
    <dsp:sp modelId="{C07CB993-6E93-44F5-A168-287252378761}">
      <dsp:nvSpPr>
        <dsp:cNvPr id="0" name=""/>
        <dsp:cNvSpPr/>
      </dsp:nvSpPr>
      <dsp:spPr>
        <a:xfrm>
          <a:off x="2691541" y="587032"/>
          <a:ext cx="2444055" cy="146643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ProgressBar</a:t>
          </a:r>
          <a:endParaRPr lang="en-US" sz="2100" kern="1200"/>
        </a:p>
      </dsp:txBody>
      <dsp:txXfrm>
        <a:off x="2691541" y="587032"/>
        <a:ext cx="2444055" cy="1466433"/>
      </dsp:txXfrm>
    </dsp:sp>
    <dsp:sp modelId="{751E82A3-5113-4D30-BABB-3E864E3D5425}">
      <dsp:nvSpPr>
        <dsp:cNvPr id="0" name=""/>
        <dsp:cNvSpPr/>
      </dsp:nvSpPr>
      <dsp:spPr>
        <a:xfrm>
          <a:off x="5380002" y="587032"/>
          <a:ext cx="2444055" cy="146643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WebBrowser</a:t>
          </a:r>
          <a:endParaRPr lang="en-US" sz="2100" kern="1200"/>
        </a:p>
      </dsp:txBody>
      <dsp:txXfrm>
        <a:off x="5380002" y="587032"/>
        <a:ext cx="2444055" cy="1466433"/>
      </dsp:txXfrm>
    </dsp:sp>
    <dsp:sp modelId="{66089D3A-3B49-4AF7-B1F2-D80D23693D71}">
      <dsp:nvSpPr>
        <dsp:cNvPr id="0" name=""/>
        <dsp:cNvSpPr/>
      </dsp:nvSpPr>
      <dsp:spPr>
        <a:xfrm>
          <a:off x="8068463" y="587032"/>
          <a:ext cx="2444055" cy="146643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WindowsFormsHost</a:t>
          </a:r>
          <a:endParaRPr lang="en-US" sz="2100" kern="1200"/>
        </a:p>
      </dsp:txBody>
      <dsp:txXfrm>
        <a:off x="8068463" y="587032"/>
        <a:ext cx="2444055" cy="1466433"/>
      </dsp:txXfrm>
    </dsp:sp>
    <dsp:sp modelId="{1EEF5226-39A7-4D86-B224-E18CC499AD9E}">
      <dsp:nvSpPr>
        <dsp:cNvPr id="0" name=""/>
        <dsp:cNvSpPr/>
      </dsp:nvSpPr>
      <dsp:spPr>
        <a:xfrm>
          <a:off x="3080" y="2297871"/>
          <a:ext cx="2444055" cy="1466433"/>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GroupBox</a:t>
          </a:r>
          <a:endParaRPr lang="en-US" sz="2100" kern="1200"/>
        </a:p>
      </dsp:txBody>
      <dsp:txXfrm>
        <a:off x="3080" y="2297871"/>
        <a:ext cx="2444055" cy="1466433"/>
      </dsp:txXfrm>
    </dsp:sp>
    <dsp:sp modelId="{4294653A-A1D6-4BAF-8B54-460F69CAD1B1}">
      <dsp:nvSpPr>
        <dsp:cNvPr id="0" name=""/>
        <dsp:cNvSpPr/>
      </dsp:nvSpPr>
      <dsp:spPr>
        <a:xfrm>
          <a:off x="2691541" y="2297871"/>
          <a:ext cx="2444055" cy="146643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Calendar</a:t>
          </a:r>
          <a:endParaRPr lang="en-US" sz="2100" kern="1200"/>
        </a:p>
      </dsp:txBody>
      <dsp:txXfrm>
        <a:off x="2691541" y="2297871"/>
        <a:ext cx="2444055" cy="1466433"/>
      </dsp:txXfrm>
    </dsp:sp>
    <dsp:sp modelId="{FBC61CD3-A159-4851-B275-9EF807ADCDC0}">
      <dsp:nvSpPr>
        <dsp:cNvPr id="0" name=""/>
        <dsp:cNvSpPr/>
      </dsp:nvSpPr>
      <dsp:spPr>
        <a:xfrm>
          <a:off x="5380002" y="2297871"/>
          <a:ext cx="2444055" cy="146643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dirty="0" err="1"/>
            <a:t>DatePicker</a:t>
          </a:r>
          <a:endParaRPr lang="en-US" sz="2100" kern="1200" dirty="0"/>
        </a:p>
      </dsp:txBody>
      <dsp:txXfrm>
        <a:off x="5380002" y="2297871"/>
        <a:ext cx="2444055" cy="1466433"/>
      </dsp:txXfrm>
    </dsp:sp>
    <dsp:sp modelId="{35F6910A-ACF9-496C-B689-85366253B13E}">
      <dsp:nvSpPr>
        <dsp:cNvPr id="0" name=""/>
        <dsp:cNvSpPr/>
      </dsp:nvSpPr>
      <dsp:spPr>
        <a:xfrm>
          <a:off x="8068463" y="2297871"/>
          <a:ext cx="2444055" cy="146643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dirty="0" err="1"/>
            <a:t>Expander</a:t>
          </a:r>
          <a:endParaRPr lang="en-US" sz="2100" kern="1200" dirty="0"/>
        </a:p>
      </dsp:txBody>
      <dsp:txXfrm>
        <a:off x="8068463" y="2297871"/>
        <a:ext cx="2444055" cy="146643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46CECD-1D6C-4D83-B4BB-6131DCD33242}">
      <dsp:nvSpPr>
        <dsp:cNvPr id="0" name=""/>
        <dsp:cNvSpPr/>
      </dsp:nvSpPr>
      <dsp:spPr>
        <a:xfrm>
          <a:off x="1106831" y="631258"/>
          <a:ext cx="1281951" cy="12819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69EC16-1723-49FB-A5B7-42FBB1E8583B}">
      <dsp:nvSpPr>
        <dsp:cNvPr id="0" name=""/>
        <dsp:cNvSpPr/>
      </dsp:nvSpPr>
      <dsp:spPr>
        <a:xfrm>
          <a:off x="323416"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localmente per un controllo</a:t>
          </a:r>
          <a:endParaRPr lang="en-US" sz="2300" kern="1200"/>
        </a:p>
      </dsp:txBody>
      <dsp:txXfrm>
        <a:off x="323416" y="2266586"/>
        <a:ext cx="2848781" cy="720000"/>
      </dsp:txXfrm>
    </dsp:sp>
    <dsp:sp modelId="{A612FA0E-89B1-45D1-851E-BB7DF4445716}">
      <dsp:nvSpPr>
        <dsp:cNvPr id="0" name=""/>
        <dsp:cNvSpPr/>
      </dsp:nvSpPr>
      <dsp:spPr>
        <a:xfrm>
          <a:off x="4454150" y="631258"/>
          <a:ext cx="1281951" cy="12819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BBD35B-9F17-4D55-9EBB-8C9AAC4261E3}">
      <dsp:nvSpPr>
        <dsp:cNvPr id="0" name=""/>
        <dsp:cNvSpPr/>
      </dsp:nvSpPr>
      <dsp:spPr>
        <a:xfrm>
          <a:off x="3670735"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localmente per l'intera finestra</a:t>
          </a:r>
          <a:endParaRPr lang="en-US" sz="2300" kern="1200"/>
        </a:p>
      </dsp:txBody>
      <dsp:txXfrm>
        <a:off x="3670735" y="2266586"/>
        <a:ext cx="2848781" cy="720000"/>
      </dsp:txXfrm>
    </dsp:sp>
    <dsp:sp modelId="{F300A715-DB50-4D6F-BF78-EEFD5D90DACB}">
      <dsp:nvSpPr>
        <dsp:cNvPr id="0" name=""/>
        <dsp:cNvSpPr/>
      </dsp:nvSpPr>
      <dsp:spPr>
        <a:xfrm>
          <a:off x="7801468" y="631258"/>
          <a:ext cx="1281951" cy="12819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F5FB18-0F24-4900-A129-54B09EE2BBCF}">
      <dsp:nvSpPr>
        <dsp:cNvPr id="0" name=""/>
        <dsp:cNvSpPr/>
      </dsp:nvSpPr>
      <dsp:spPr>
        <a:xfrm>
          <a:off x="7018053"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globalmente per l'intera applicazione</a:t>
          </a:r>
          <a:endParaRPr lang="en-US" sz="2300" kern="1200"/>
        </a:p>
      </dsp:txBody>
      <dsp:txXfrm>
        <a:off x="7018053" y="2266586"/>
        <a:ext cx="2848781" cy="7200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A3C48-3092-4CE9-B790-1BA9142FB5C0}">
      <dsp:nvSpPr>
        <dsp:cNvPr id="0" name=""/>
        <dsp:cNvSpPr/>
      </dsp:nvSpPr>
      <dsp:spPr>
        <a:xfrm>
          <a:off x="0" y="54181"/>
          <a:ext cx="5395148" cy="1138575"/>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B39F5EF1-4AA4-400F-A7F7-30C8FB2C51EE}">
      <dsp:nvSpPr>
        <dsp:cNvPr id="0" name=""/>
        <dsp:cNvSpPr/>
      </dsp:nvSpPr>
      <dsp:spPr>
        <a:xfrm>
          <a:off x="344419" y="256666"/>
          <a:ext cx="626216" cy="6262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DA79AA-A632-4433-AB72-07EAF149F244}">
      <dsp:nvSpPr>
        <dsp:cNvPr id="0" name=""/>
        <dsp:cNvSpPr/>
      </dsp:nvSpPr>
      <dsp:spPr>
        <a:xfrm>
          <a:off x="1315054" y="486"/>
          <a:ext cx="4080093" cy="1138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499" tIns="120499" rIns="120499" bIns="120499" numCol="1" spcCol="1270" anchor="ctr" anchorCtr="0">
          <a:noAutofit/>
        </a:bodyPr>
        <a:lstStyle/>
        <a:p>
          <a:pPr marL="0" lvl="0" indent="0" algn="l" defTabSz="844550">
            <a:lnSpc>
              <a:spcPct val="100000"/>
            </a:lnSpc>
            <a:spcBef>
              <a:spcPct val="0"/>
            </a:spcBef>
            <a:spcAft>
              <a:spcPct val="35000"/>
            </a:spcAft>
            <a:buNone/>
          </a:pPr>
          <a:r>
            <a:rPr lang="it-IT" sz="1900" kern="1200"/>
            <a:t>Viene risolta ogni qual volta viene richiesta da un controllo e ogni volta che la risorsa cambia</a:t>
          </a:r>
          <a:endParaRPr lang="en-US" sz="1900" kern="1200"/>
        </a:p>
      </dsp:txBody>
      <dsp:txXfrm>
        <a:off x="1315054" y="486"/>
        <a:ext cx="4080093" cy="1138575"/>
      </dsp:txXfrm>
    </dsp:sp>
    <dsp:sp modelId="{B20E5628-135A-4027-8E22-95F221E8FC13}">
      <dsp:nvSpPr>
        <dsp:cNvPr id="0" name=""/>
        <dsp:cNvSpPr/>
      </dsp:nvSpPr>
      <dsp:spPr>
        <a:xfrm>
          <a:off x="0" y="1423705"/>
          <a:ext cx="5395148" cy="1138575"/>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13B6B3AA-0A58-4723-BD9D-6139AADCC456}">
      <dsp:nvSpPr>
        <dsp:cNvPr id="0" name=""/>
        <dsp:cNvSpPr/>
      </dsp:nvSpPr>
      <dsp:spPr>
        <a:xfrm>
          <a:off x="344419" y="1679885"/>
          <a:ext cx="626216" cy="62621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2FA485-1880-4007-9CDA-F13B33C3D834}">
      <dsp:nvSpPr>
        <dsp:cNvPr id="0" name=""/>
        <dsp:cNvSpPr/>
      </dsp:nvSpPr>
      <dsp:spPr>
        <a:xfrm>
          <a:off x="1315054" y="1423705"/>
          <a:ext cx="4080093" cy="1138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499" tIns="120499" rIns="120499" bIns="120499" numCol="1" spcCol="1270" anchor="ctr" anchorCtr="0">
          <a:noAutofit/>
        </a:bodyPr>
        <a:lstStyle/>
        <a:p>
          <a:pPr marL="0" lvl="0" indent="0" algn="l" defTabSz="844550">
            <a:lnSpc>
              <a:spcPct val="100000"/>
            </a:lnSpc>
            <a:spcBef>
              <a:spcPct val="0"/>
            </a:spcBef>
            <a:spcAft>
              <a:spcPct val="35000"/>
            </a:spcAft>
            <a:buNone/>
          </a:pPr>
          <a:r>
            <a:rPr lang="it-IT" sz="1900" kern="1200"/>
            <a:t>Ti consente di utilizzare risorse che non sono nemmeno presenti durante la fase di progettazione</a:t>
          </a:r>
          <a:endParaRPr lang="en-US" sz="1900" kern="1200"/>
        </a:p>
      </dsp:txBody>
      <dsp:txXfrm>
        <a:off x="1315054" y="1423705"/>
        <a:ext cx="4080093" cy="1138575"/>
      </dsp:txXfrm>
    </dsp:sp>
    <dsp:sp modelId="{D237C958-AC24-4A5C-8BE6-CF5339F3823F}">
      <dsp:nvSpPr>
        <dsp:cNvPr id="0" name=""/>
        <dsp:cNvSpPr/>
      </dsp:nvSpPr>
      <dsp:spPr>
        <a:xfrm>
          <a:off x="0" y="2846925"/>
          <a:ext cx="5395148" cy="1138575"/>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2D9D3586-EB72-42B6-9A28-2B02E05C5407}">
      <dsp:nvSpPr>
        <dsp:cNvPr id="0" name=""/>
        <dsp:cNvSpPr/>
      </dsp:nvSpPr>
      <dsp:spPr>
        <a:xfrm>
          <a:off x="344419" y="3103104"/>
          <a:ext cx="626216" cy="6262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BA4EC9-8EBB-4866-8F8F-FAA516E2D09E}">
      <dsp:nvSpPr>
        <dsp:cNvPr id="0" name=""/>
        <dsp:cNvSpPr/>
      </dsp:nvSpPr>
      <dsp:spPr>
        <a:xfrm>
          <a:off x="1315054" y="2846925"/>
          <a:ext cx="4080093" cy="1138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499" tIns="120499" rIns="120499" bIns="120499" numCol="1" spcCol="1270" anchor="ctr" anchorCtr="0">
          <a:noAutofit/>
        </a:bodyPr>
        <a:lstStyle/>
        <a:p>
          <a:pPr marL="0" lvl="0" indent="0" algn="l" defTabSz="844550">
            <a:lnSpc>
              <a:spcPct val="100000"/>
            </a:lnSpc>
            <a:spcBef>
              <a:spcPct val="0"/>
            </a:spcBef>
            <a:spcAft>
              <a:spcPct val="35000"/>
            </a:spcAft>
            <a:buNone/>
          </a:pPr>
          <a:r>
            <a:rPr lang="it-IT" sz="1900" kern="1200" dirty="0"/>
            <a:t>Tendono a ridurre le prestazioni delle applicazioni</a:t>
          </a:r>
          <a:endParaRPr lang="en-US" sz="1900" kern="1200" dirty="0"/>
        </a:p>
      </dsp:txBody>
      <dsp:txXfrm>
        <a:off x="1315054" y="2846925"/>
        <a:ext cx="4080093" cy="113857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A3C48-3092-4CE9-B790-1BA9142FB5C0}">
      <dsp:nvSpPr>
        <dsp:cNvPr id="0" name=""/>
        <dsp:cNvSpPr/>
      </dsp:nvSpPr>
      <dsp:spPr>
        <a:xfrm>
          <a:off x="0" y="1392256"/>
          <a:ext cx="5395148" cy="1146997"/>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B39F5EF1-4AA4-400F-A7F7-30C8FB2C51EE}">
      <dsp:nvSpPr>
        <dsp:cNvPr id="0" name=""/>
        <dsp:cNvSpPr/>
      </dsp:nvSpPr>
      <dsp:spPr>
        <a:xfrm>
          <a:off x="346966" y="1596238"/>
          <a:ext cx="630848" cy="63084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DA79AA-A632-4433-AB72-07EAF149F244}">
      <dsp:nvSpPr>
        <dsp:cNvPr id="0" name=""/>
        <dsp:cNvSpPr/>
      </dsp:nvSpPr>
      <dsp:spPr>
        <a:xfrm>
          <a:off x="1324782" y="1338164"/>
          <a:ext cx="4070365" cy="1146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391" tIns="121391" rIns="121391" bIns="121391" numCol="1" spcCol="1270" anchor="ctr" anchorCtr="0">
          <a:noAutofit/>
        </a:bodyPr>
        <a:lstStyle/>
        <a:p>
          <a:pPr marL="0" lvl="0" indent="0" algn="l" defTabSz="1111250">
            <a:lnSpc>
              <a:spcPct val="100000"/>
            </a:lnSpc>
            <a:spcBef>
              <a:spcPct val="0"/>
            </a:spcBef>
            <a:spcAft>
              <a:spcPct val="35000"/>
            </a:spcAft>
            <a:buNone/>
          </a:pPr>
          <a:r>
            <a:rPr lang="it-IT" sz="2500" kern="1200" dirty="0"/>
            <a:t>Viene risolta una sola volta</a:t>
          </a:r>
          <a:endParaRPr lang="en-US" sz="2500" kern="1200" dirty="0"/>
        </a:p>
      </dsp:txBody>
      <dsp:txXfrm>
        <a:off x="1324782" y="1338164"/>
        <a:ext cx="4070365" cy="1146997"/>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5CE4A-4C7C-4820-88F7-F945C3C48650}">
      <dsp:nvSpPr>
        <dsp:cNvPr id="0" name=""/>
        <dsp:cNvSpPr/>
      </dsp:nvSpPr>
      <dsp:spPr>
        <a:xfrm>
          <a:off x="290272" y="919820"/>
          <a:ext cx="903919" cy="903919"/>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8F2354-2267-44AE-8135-3F5B324A6F90}">
      <dsp:nvSpPr>
        <dsp:cNvPr id="0" name=""/>
        <dsp:cNvSpPr/>
      </dsp:nvSpPr>
      <dsp:spPr>
        <a:xfrm>
          <a:off x="482911" y="1112459"/>
          <a:ext cx="518642" cy="51864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6A8C33-2265-4A4B-ACEF-DBD9FEB0F5C6}">
      <dsp:nvSpPr>
        <dsp:cNvPr id="0" name=""/>
        <dsp:cNvSpPr/>
      </dsp:nvSpPr>
      <dsp:spPr>
        <a:xfrm>
          <a:off x="1314"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Consente di raggruppare più controlli, in un unico componente </a:t>
          </a:r>
          <a:endParaRPr lang="en-US" sz="1100" kern="1200"/>
        </a:p>
      </dsp:txBody>
      <dsp:txXfrm>
        <a:off x="1314" y="2105289"/>
        <a:ext cx="1481835" cy="592734"/>
      </dsp:txXfrm>
    </dsp:sp>
    <dsp:sp modelId="{51F16DF5-EE49-4AE4-A190-EA5C6565AC2E}">
      <dsp:nvSpPr>
        <dsp:cNvPr id="0" name=""/>
        <dsp:cNvSpPr/>
      </dsp:nvSpPr>
      <dsp:spPr>
        <a:xfrm>
          <a:off x="2031430" y="919820"/>
          <a:ext cx="903919" cy="903919"/>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BA3E46-73E5-411D-AD2A-9F1CD434F576}">
      <dsp:nvSpPr>
        <dsp:cNvPr id="0" name=""/>
        <dsp:cNvSpPr/>
      </dsp:nvSpPr>
      <dsp:spPr>
        <a:xfrm>
          <a:off x="2224068" y="1112459"/>
          <a:ext cx="518642" cy="5186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F779D0-DD64-49C8-8F09-A8D0867CEB52}">
      <dsp:nvSpPr>
        <dsp:cNvPr id="0" name=""/>
        <dsp:cNvSpPr/>
      </dsp:nvSpPr>
      <dsp:spPr>
        <a:xfrm>
          <a:off x="1742472"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Rende riutilizzabile il controllo nella nostra applicazione</a:t>
          </a:r>
          <a:endParaRPr lang="en-US" sz="1100" kern="1200"/>
        </a:p>
      </dsp:txBody>
      <dsp:txXfrm>
        <a:off x="1742472" y="2105289"/>
        <a:ext cx="1481835" cy="592734"/>
      </dsp:txXfrm>
    </dsp:sp>
    <dsp:sp modelId="{9F52C38F-CFE0-48E7-9E1A-B35A79EEB472}">
      <dsp:nvSpPr>
        <dsp:cNvPr id="0" name=""/>
        <dsp:cNvSpPr/>
      </dsp:nvSpPr>
      <dsp:spPr>
        <a:xfrm>
          <a:off x="3772587" y="919820"/>
          <a:ext cx="903919" cy="903919"/>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4E90CE-ABE2-4ED4-87D5-BFEF226EEAF6}">
      <dsp:nvSpPr>
        <dsp:cNvPr id="0" name=""/>
        <dsp:cNvSpPr/>
      </dsp:nvSpPr>
      <dsp:spPr>
        <a:xfrm>
          <a:off x="3965226" y="1112459"/>
          <a:ext cx="518642" cy="5186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AAD906-03F8-4E87-A24A-6065C660E5A9}">
      <dsp:nvSpPr>
        <dsp:cNvPr id="0" name=""/>
        <dsp:cNvSpPr/>
      </dsp:nvSpPr>
      <dsp:spPr>
        <a:xfrm>
          <a:off x="3483629"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Uniforma l’esperienza utente</a:t>
          </a:r>
          <a:endParaRPr lang="en-US" sz="1100" kern="1200"/>
        </a:p>
      </dsp:txBody>
      <dsp:txXfrm>
        <a:off x="3483629" y="2105289"/>
        <a:ext cx="1481835" cy="592734"/>
      </dsp:txXfrm>
    </dsp:sp>
    <dsp:sp modelId="{4F8D92A4-CE51-4F96-B727-FC2D84DFBECA}">
      <dsp:nvSpPr>
        <dsp:cNvPr id="0" name=""/>
        <dsp:cNvSpPr/>
      </dsp:nvSpPr>
      <dsp:spPr>
        <a:xfrm>
          <a:off x="5513744" y="919820"/>
          <a:ext cx="903919" cy="903919"/>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F7DED2-2076-44C8-82B0-62409E64C3EF}">
      <dsp:nvSpPr>
        <dsp:cNvPr id="0" name=""/>
        <dsp:cNvSpPr/>
      </dsp:nvSpPr>
      <dsp:spPr>
        <a:xfrm>
          <a:off x="5706383" y="1112459"/>
          <a:ext cx="518642" cy="51864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06E7EE-BB2D-4397-9283-BC63E20DCCBA}">
      <dsp:nvSpPr>
        <dsp:cNvPr id="0" name=""/>
        <dsp:cNvSpPr/>
      </dsp:nvSpPr>
      <dsp:spPr>
        <a:xfrm>
          <a:off x="5224786"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Riusabilità del codice</a:t>
          </a:r>
          <a:endParaRPr lang="en-US" sz="1100" kern="1200"/>
        </a:p>
      </dsp:txBody>
      <dsp:txXfrm>
        <a:off x="5224786" y="2105289"/>
        <a:ext cx="1481835" cy="592734"/>
      </dsp:txXfrm>
    </dsp:sp>
    <dsp:sp modelId="{59139EBE-F756-4914-882C-EE129EF9E893}">
      <dsp:nvSpPr>
        <dsp:cNvPr id="0" name=""/>
        <dsp:cNvSpPr/>
      </dsp:nvSpPr>
      <dsp:spPr>
        <a:xfrm>
          <a:off x="7254901" y="919820"/>
          <a:ext cx="903919" cy="903919"/>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4610DD-A58D-4144-BEE8-CF1638F212EC}">
      <dsp:nvSpPr>
        <dsp:cNvPr id="0" name=""/>
        <dsp:cNvSpPr/>
      </dsp:nvSpPr>
      <dsp:spPr>
        <a:xfrm>
          <a:off x="7447540" y="1112459"/>
          <a:ext cx="518642" cy="51864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703559-E6DA-4CD6-AD00-2FA4BF1F361A}">
      <dsp:nvSpPr>
        <dsp:cNvPr id="0" name=""/>
        <dsp:cNvSpPr/>
      </dsp:nvSpPr>
      <dsp:spPr>
        <a:xfrm>
          <a:off x="6965943"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Migliore manutenibilità</a:t>
          </a:r>
          <a:endParaRPr lang="en-US" sz="1100" kern="1200"/>
        </a:p>
      </dsp:txBody>
      <dsp:txXfrm>
        <a:off x="6965943" y="2105289"/>
        <a:ext cx="1481835" cy="592734"/>
      </dsp:txXfrm>
    </dsp:sp>
    <dsp:sp modelId="{04C6A4B6-7F52-4AD5-B44D-756CBB5646EF}">
      <dsp:nvSpPr>
        <dsp:cNvPr id="0" name=""/>
        <dsp:cNvSpPr/>
      </dsp:nvSpPr>
      <dsp:spPr>
        <a:xfrm>
          <a:off x="8996059" y="919820"/>
          <a:ext cx="903919" cy="903919"/>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47D9B2-CE6E-4EC1-9621-D15590AE1323}">
      <dsp:nvSpPr>
        <dsp:cNvPr id="0" name=""/>
        <dsp:cNvSpPr/>
      </dsp:nvSpPr>
      <dsp:spPr>
        <a:xfrm>
          <a:off x="9188697" y="1112459"/>
          <a:ext cx="518642" cy="51864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BDCD78-BA95-4C17-BE24-8C225AFA7AD5}">
      <dsp:nvSpPr>
        <dsp:cNvPr id="0" name=""/>
        <dsp:cNvSpPr/>
      </dsp:nvSpPr>
      <dsp:spPr>
        <a:xfrm>
          <a:off x="8707101"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Migliore testabilità</a:t>
          </a:r>
          <a:endParaRPr lang="en-US" sz="1100" kern="1200"/>
        </a:p>
      </dsp:txBody>
      <dsp:txXfrm>
        <a:off x="8707101" y="2105289"/>
        <a:ext cx="1481835" cy="59273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524B78-59AC-43E6-8366-5251602DB108}">
      <dsp:nvSpPr>
        <dsp:cNvPr id="0" name=""/>
        <dsp:cNvSpPr/>
      </dsp:nvSpPr>
      <dsp:spPr>
        <a:xfrm rot="5400000">
          <a:off x="2649171" y="518660"/>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t-IT" sz="1800" kern="1200"/>
            <a:t>Ingombro di memoria ridotto</a:t>
          </a:r>
          <a:endParaRPr lang="en-US" sz="1800" kern="1200"/>
        </a:p>
      </dsp:txBody>
      <dsp:txXfrm rot="-5400000">
        <a:off x="2998151" y="676701"/>
        <a:ext cx="1041939" cy="1197632"/>
      </dsp:txXfrm>
    </dsp:sp>
    <dsp:sp modelId="{E4C0D42E-6F40-486A-88B8-032F48244149}">
      <dsp:nvSpPr>
        <dsp:cNvPr id="0" name=""/>
        <dsp:cNvSpPr/>
      </dsp:nvSpPr>
      <dsp:spPr>
        <a:xfrm>
          <a:off x="4321911" y="753546"/>
          <a:ext cx="1941728" cy="1043940"/>
        </a:xfrm>
        <a:prstGeom prst="rect">
          <a:avLst/>
        </a:prstGeom>
        <a:noFill/>
        <a:ln>
          <a:noFill/>
        </a:ln>
        <a:effectLst/>
      </dsp:spPr>
      <dsp:style>
        <a:lnRef idx="0">
          <a:scrgbClr r="0" g="0" b="0"/>
        </a:lnRef>
        <a:fillRef idx="0">
          <a:scrgbClr r="0" g="0" b="0"/>
        </a:fillRef>
        <a:effectRef idx="0">
          <a:scrgbClr r="0" g="0" b="0"/>
        </a:effectRef>
        <a:fontRef idx="minor"/>
      </dsp:style>
    </dsp:sp>
    <dsp:sp modelId="{A2324022-1D1C-48D6-B917-F93299D516CE}">
      <dsp:nvSpPr>
        <dsp:cNvPr id="0" name=""/>
        <dsp:cNvSpPr/>
      </dsp:nvSpPr>
      <dsp:spPr>
        <a:xfrm rot="5400000">
          <a:off x="1014361" y="518660"/>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US" sz="3600" kern="1200" dirty="0"/>
            <a:t>90%</a:t>
          </a:r>
        </a:p>
      </dsp:txBody>
      <dsp:txXfrm rot="-5400000">
        <a:off x="1363341" y="676701"/>
        <a:ext cx="1041939" cy="1197632"/>
      </dsp:txXfrm>
    </dsp:sp>
    <dsp:sp modelId="{CA94184E-C84E-4C4F-BF18-3E565124461A}">
      <dsp:nvSpPr>
        <dsp:cNvPr id="0" name=""/>
        <dsp:cNvSpPr/>
      </dsp:nvSpPr>
      <dsp:spPr>
        <a:xfrm rot="5400000">
          <a:off x="1828634" y="1995487"/>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t-IT" sz="1800" kern="1200"/>
            <a:t>Eredità del valore</a:t>
          </a:r>
          <a:endParaRPr lang="en-US" sz="1800" kern="1200"/>
        </a:p>
      </dsp:txBody>
      <dsp:txXfrm rot="-5400000">
        <a:off x="2177614" y="2153528"/>
        <a:ext cx="1041939" cy="1197632"/>
      </dsp:txXfrm>
    </dsp:sp>
    <dsp:sp modelId="{38771004-916A-4026-8A2A-A4AF2C17E182}">
      <dsp:nvSpPr>
        <dsp:cNvPr id="0" name=""/>
        <dsp:cNvSpPr/>
      </dsp:nvSpPr>
      <dsp:spPr>
        <a:xfrm>
          <a:off x="0" y="2230373"/>
          <a:ext cx="1879092" cy="1043940"/>
        </a:xfrm>
        <a:prstGeom prst="rect">
          <a:avLst/>
        </a:prstGeom>
        <a:noFill/>
        <a:ln>
          <a:noFill/>
        </a:ln>
        <a:effectLst/>
      </dsp:spPr>
      <dsp:style>
        <a:lnRef idx="0">
          <a:scrgbClr r="0" g="0" b="0"/>
        </a:lnRef>
        <a:fillRef idx="0">
          <a:scrgbClr r="0" g="0" b="0"/>
        </a:fillRef>
        <a:effectRef idx="0">
          <a:scrgbClr r="0" g="0" b="0"/>
        </a:effectRef>
        <a:fontRef idx="minor"/>
      </dsp:style>
    </dsp:sp>
    <dsp:sp modelId="{D251CB82-C5E2-49E0-9435-7CE2DCA29DFA}">
      <dsp:nvSpPr>
        <dsp:cNvPr id="0" name=""/>
        <dsp:cNvSpPr/>
      </dsp:nvSpPr>
      <dsp:spPr>
        <a:xfrm rot="5400000">
          <a:off x="3463444" y="1995487"/>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812424" y="2153528"/>
        <a:ext cx="1041939" cy="1197632"/>
      </dsp:txXfrm>
    </dsp:sp>
    <dsp:sp modelId="{400B7FFB-CABB-4B70-9E8D-80C31683D963}">
      <dsp:nvSpPr>
        <dsp:cNvPr id="0" name=""/>
        <dsp:cNvSpPr/>
      </dsp:nvSpPr>
      <dsp:spPr>
        <a:xfrm rot="5400000">
          <a:off x="2649171" y="3472314"/>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t-IT" sz="1800" kern="1200"/>
            <a:t>Notifica di modifica</a:t>
          </a:r>
          <a:endParaRPr lang="en-US" sz="1800" kern="1200"/>
        </a:p>
      </dsp:txBody>
      <dsp:txXfrm rot="-5400000">
        <a:off x="2998151" y="3630355"/>
        <a:ext cx="1041939" cy="1197632"/>
      </dsp:txXfrm>
    </dsp:sp>
    <dsp:sp modelId="{65E27A2D-88A8-432A-9FD4-A0350CBB3857}">
      <dsp:nvSpPr>
        <dsp:cNvPr id="0" name=""/>
        <dsp:cNvSpPr/>
      </dsp:nvSpPr>
      <dsp:spPr>
        <a:xfrm>
          <a:off x="4321911" y="3707201"/>
          <a:ext cx="1941728" cy="1043940"/>
        </a:xfrm>
        <a:prstGeom prst="rect">
          <a:avLst/>
        </a:prstGeom>
        <a:noFill/>
        <a:ln>
          <a:noFill/>
        </a:ln>
        <a:effectLst/>
      </dsp:spPr>
      <dsp:style>
        <a:lnRef idx="0">
          <a:scrgbClr r="0" g="0" b="0"/>
        </a:lnRef>
        <a:fillRef idx="0">
          <a:scrgbClr r="0" g="0" b="0"/>
        </a:fillRef>
        <a:effectRef idx="0">
          <a:scrgbClr r="0" g="0" b="0"/>
        </a:effectRef>
        <a:fontRef idx="minor"/>
      </dsp:style>
    </dsp:sp>
    <dsp:sp modelId="{FC7DFF4B-7B43-4D6B-B740-2FF0109F2018}">
      <dsp:nvSpPr>
        <dsp:cNvPr id="0" name=""/>
        <dsp:cNvSpPr/>
      </dsp:nvSpPr>
      <dsp:spPr>
        <a:xfrm rot="5400000">
          <a:off x="1014361" y="3472314"/>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363341" y="3630355"/>
        <a:ext cx="1041939" cy="119763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573ED8-DC00-41D8-96A4-363E2766670A}">
      <dsp:nvSpPr>
        <dsp:cNvPr id="0" name=""/>
        <dsp:cNvSpPr/>
      </dsp:nvSpPr>
      <dsp:spPr>
        <a:xfrm>
          <a:off x="0" y="1806"/>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06743C-4794-412B-9213-0383BE5DB402}">
      <dsp:nvSpPr>
        <dsp:cNvPr id="0" name=""/>
        <dsp:cNvSpPr/>
      </dsp:nvSpPr>
      <dsp:spPr>
        <a:xfrm>
          <a:off x="276958" y="207808"/>
          <a:ext cx="503560" cy="5035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43A5F2-3D98-4108-966C-E45AB7C88D18}">
      <dsp:nvSpPr>
        <dsp:cNvPr id="0" name=""/>
        <dsp:cNvSpPr/>
      </dsp:nvSpPr>
      <dsp:spPr>
        <a:xfrm>
          <a:off x="1057476" y="1806"/>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100000"/>
            </a:lnSpc>
            <a:spcBef>
              <a:spcPct val="0"/>
            </a:spcBef>
            <a:spcAft>
              <a:spcPct val="35000"/>
            </a:spcAft>
            <a:buNone/>
          </a:pPr>
          <a:r>
            <a:rPr lang="it-IT" sz="2200" kern="1200"/>
            <a:t>Sono un tipo particolare di Dependency Property</a:t>
          </a:r>
          <a:endParaRPr lang="en-US" sz="2200" kern="1200"/>
        </a:p>
      </dsp:txBody>
      <dsp:txXfrm>
        <a:off x="1057476" y="1806"/>
        <a:ext cx="9458123" cy="915564"/>
      </dsp:txXfrm>
    </dsp:sp>
    <dsp:sp modelId="{83D25F15-DD6F-4955-ABF6-B5A4CE9BF3B2}">
      <dsp:nvSpPr>
        <dsp:cNvPr id="0" name=""/>
        <dsp:cNvSpPr/>
      </dsp:nvSpPr>
      <dsp:spPr>
        <a:xfrm>
          <a:off x="0" y="1146262"/>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DF8A20-8849-4435-80A2-96F300EC33C8}">
      <dsp:nvSpPr>
        <dsp:cNvPr id="0" name=""/>
        <dsp:cNvSpPr/>
      </dsp:nvSpPr>
      <dsp:spPr>
        <a:xfrm>
          <a:off x="276958" y="1352264"/>
          <a:ext cx="503560" cy="503560"/>
        </a:xfrm>
        <a:prstGeom prst="rect">
          <a:avLst/>
        </a:prstGeom>
        <a:solidFill>
          <a:schemeClr val="accent3">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2798E2-A6C9-4974-BB14-82900543B80E}">
      <dsp:nvSpPr>
        <dsp:cNvPr id="0" name=""/>
        <dsp:cNvSpPr/>
      </dsp:nvSpPr>
      <dsp:spPr>
        <a:xfrm>
          <a:off x="1057476" y="1146262"/>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100000"/>
            </a:lnSpc>
            <a:spcBef>
              <a:spcPct val="0"/>
            </a:spcBef>
            <a:spcAft>
              <a:spcPct val="35000"/>
            </a:spcAft>
            <a:buNone/>
          </a:pPr>
          <a:r>
            <a:rPr lang="it-IT" sz="2200" b="0" i="0" kern="1200" dirty="0"/>
            <a:t>Una delle finalità è consentire a diversi elementi figlio di specificare valori univoci di una proprietà effettivamente definita in un elemento padre.</a:t>
          </a:r>
          <a:endParaRPr lang="en-US" sz="2200" kern="1200" dirty="0"/>
        </a:p>
      </dsp:txBody>
      <dsp:txXfrm>
        <a:off x="1057476" y="1146262"/>
        <a:ext cx="9458123" cy="915564"/>
      </dsp:txXfrm>
    </dsp:sp>
    <dsp:sp modelId="{CC176952-ED96-428E-A409-C3F0A1CFED80}">
      <dsp:nvSpPr>
        <dsp:cNvPr id="0" name=""/>
        <dsp:cNvSpPr/>
      </dsp:nvSpPr>
      <dsp:spPr>
        <a:xfrm>
          <a:off x="0" y="2290717"/>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D3095A-E7DE-4BF5-8B36-86343A3305F1}">
      <dsp:nvSpPr>
        <dsp:cNvPr id="0" name=""/>
        <dsp:cNvSpPr/>
      </dsp:nvSpPr>
      <dsp:spPr>
        <a:xfrm>
          <a:off x="276958" y="2496719"/>
          <a:ext cx="503560" cy="5035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422DBB-1D4C-4225-A40B-0B3D4D94FB4B}">
      <dsp:nvSpPr>
        <dsp:cNvPr id="0" name=""/>
        <dsp:cNvSpPr/>
      </dsp:nvSpPr>
      <dsp:spPr>
        <a:xfrm>
          <a:off x="1057476" y="2290717"/>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100000"/>
            </a:lnSpc>
            <a:spcBef>
              <a:spcPct val="0"/>
            </a:spcBef>
            <a:spcAft>
              <a:spcPct val="35000"/>
            </a:spcAft>
            <a:buNone/>
          </a:pPr>
          <a:r>
            <a:rPr lang="it-IT" sz="2200" kern="1200" dirty="0"/>
            <a:t>Un buon esempio di questo concetto l’avete usato nei controlli contenitori</a:t>
          </a:r>
          <a:endParaRPr lang="en-US" sz="2200" kern="1200" dirty="0"/>
        </a:p>
      </dsp:txBody>
      <dsp:txXfrm>
        <a:off x="1057476" y="2290717"/>
        <a:ext cx="9458123" cy="915564"/>
      </dsp:txXfrm>
    </dsp:sp>
    <dsp:sp modelId="{2AE317DF-2628-497D-8586-14E353EDAD65}">
      <dsp:nvSpPr>
        <dsp:cNvPr id="0" name=""/>
        <dsp:cNvSpPr/>
      </dsp:nvSpPr>
      <dsp:spPr>
        <a:xfrm>
          <a:off x="0" y="3435173"/>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193109-3941-4617-B439-D7C9CFA47DA6}">
      <dsp:nvSpPr>
        <dsp:cNvPr id="0" name=""/>
        <dsp:cNvSpPr/>
      </dsp:nvSpPr>
      <dsp:spPr>
        <a:xfrm>
          <a:off x="276958" y="3641175"/>
          <a:ext cx="503560" cy="5035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3E0F77-FAB0-4B66-8C7B-567250561694}">
      <dsp:nvSpPr>
        <dsp:cNvPr id="0" name=""/>
        <dsp:cNvSpPr/>
      </dsp:nvSpPr>
      <dsp:spPr>
        <a:xfrm>
          <a:off x="1057476" y="3435173"/>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100000"/>
            </a:lnSpc>
            <a:spcBef>
              <a:spcPct val="0"/>
            </a:spcBef>
            <a:spcAft>
              <a:spcPct val="35000"/>
            </a:spcAft>
            <a:buNone/>
          </a:pPr>
          <a:r>
            <a:rPr lang="it-IT" sz="2200" kern="1200" dirty="0"/>
            <a:t>Spesso vengono utilizzate per definire un particolare comportamento senza legarsi al code-</a:t>
          </a:r>
          <a:r>
            <a:rPr lang="it-IT" sz="2200" kern="1200" dirty="0" err="1"/>
            <a:t>behind</a:t>
          </a:r>
          <a:r>
            <a:rPr lang="it-IT" sz="2200" kern="1200" dirty="0"/>
            <a:t> di uno specifico </a:t>
          </a:r>
          <a:r>
            <a:rPr lang="it-IT" sz="2200" kern="1200" dirty="0" err="1"/>
            <a:t>UserControl</a:t>
          </a:r>
          <a:r>
            <a:rPr lang="it-IT" sz="2200" kern="1200" dirty="0"/>
            <a:t> </a:t>
          </a:r>
          <a:endParaRPr lang="en-US" sz="2200" kern="1200" dirty="0"/>
        </a:p>
      </dsp:txBody>
      <dsp:txXfrm>
        <a:off x="1057476" y="3435173"/>
        <a:ext cx="9458123" cy="91556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46CECD-1D6C-4D83-B4BB-6131DCD33242}">
      <dsp:nvSpPr>
        <dsp:cNvPr id="0" name=""/>
        <dsp:cNvSpPr/>
      </dsp:nvSpPr>
      <dsp:spPr>
        <a:xfrm>
          <a:off x="1106831" y="631258"/>
          <a:ext cx="1281951" cy="12819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69EC16-1723-49FB-A5B7-42FBB1E8583B}">
      <dsp:nvSpPr>
        <dsp:cNvPr id="0" name=""/>
        <dsp:cNvSpPr/>
      </dsp:nvSpPr>
      <dsp:spPr>
        <a:xfrm>
          <a:off x="323416"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localmente per un controllo</a:t>
          </a:r>
          <a:endParaRPr lang="en-US" sz="2300" kern="1200"/>
        </a:p>
      </dsp:txBody>
      <dsp:txXfrm>
        <a:off x="323416" y="2266586"/>
        <a:ext cx="2848781" cy="720000"/>
      </dsp:txXfrm>
    </dsp:sp>
    <dsp:sp modelId="{A612FA0E-89B1-45D1-851E-BB7DF4445716}">
      <dsp:nvSpPr>
        <dsp:cNvPr id="0" name=""/>
        <dsp:cNvSpPr/>
      </dsp:nvSpPr>
      <dsp:spPr>
        <a:xfrm>
          <a:off x="4454150" y="631258"/>
          <a:ext cx="1281951" cy="12819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BBD35B-9F17-4D55-9EBB-8C9AAC4261E3}">
      <dsp:nvSpPr>
        <dsp:cNvPr id="0" name=""/>
        <dsp:cNvSpPr/>
      </dsp:nvSpPr>
      <dsp:spPr>
        <a:xfrm>
          <a:off x="3670735"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localmente per l'intera finestra</a:t>
          </a:r>
          <a:endParaRPr lang="en-US" sz="2300" kern="1200"/>
        </a:p>
      </dsp:txBody>
      <dsp:txXfrm>
        <a:off x="3670735" y="2266586"/>
        <a:ext cx="2848781" cy="720000"/>
      </dsp:txXfrm>
    </dsp:sp>
    <dsp:sp modelId="{F300A715-DB50-4D6F-BF78-EEFD5D90DACB}">
      <dsp:nvSpPr>
        <dsp:cNvPr id="0" name=""/>
        <dsp:cNvSpPr/>
      </dsp:nvSpPr>
      <dsp:spPr>
        <a:xfrm>
          <a:off x="7801468" y="631258"/>
          <a:ext cx="1281951" cy="12819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F5FB18-0F24-4900-A129-54B09EE2BBCF}">
      <dsp:nvSpPr>
        <dsp:cNvPr id="0" name=""/>
        <dsp:cNvSpPr/>
      </dsp:nvSpPr>
      <dsp:spPr>
        <a:xfrm>
          <a:off x="7018053"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globalmente per l'intera applicazione</a:t>
          </a:r>
          <a:endParaRPr lang="en-US" sz="2300" kern="1200"/>
        </a:p>
      </dsp:txBody>
      <dsp:txXfrm>
        <a:off x="7018053" y="2266586"/>
        <a:ext cx="2848781"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ECFFB7-12B3-40B1-A9C4-8B7DB17C428C}">
      <dsp:nvSpPr>
        <dsp:cNvPr id="0" name=""/>
        <dsp:cNvSpPr/>
      </dsp:nvSpPr>
      <dsp:spPr>
        <a:xfrm>
          <a:off x="582645" y="1178"/>
          <a:ext cx="2174490" cy="130469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a:t>XAML</a:t>
          </a:r>
          <a:endParaRPr lang="en-US" sz="1600" kern="1200"/>
        </a:p>
      </dsp:txBody>
      <dsp:txXfrm>
        <a:off x="582645" y="1178"/>
        <a:ext cx="2174490" cy="1304694"/>
      </dsp:txXfrm>
    </dsp:sp>
    <dsp:sp modelId="{08D21D2B-5622-48D2-8401-F2B475CB861A}">
      <dsp:nvSpPr>
        <dsp:cNvPr id="0" name=""/>
        <dsp:cNvSpPr/>
      </dsp:nvSpPr>
      <dsp:spPr>
        <a:xfrm>
          <a:off x="2974584" y="1178"/>
          <a:ext cx="2174490" cy="130469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a:t>Data Binding</a:t>
          </a:r>
          <a:endParaRPr lang="en-US" sz="1600" kern="1200"/>
        </a:p>
      </dsp:txBody>
      <dsp:txXfrm>
        <a:off x="2974584" y="1178"/>
        <a:ext cx="2174490" cy="1304694"/>
      </dsp:txXfrm>
    </dsp:sp>
    <dsp:sp modelId="{8B2747B5-1A00-499D-9A5B-D5EA68DA349A}">
      <dsp:nvSpPr>
        <dsp:cNvPr id="0" name=""/>
        <dsp:cNvSpPr/>
      </dsp:nvSpPr>
      <dsp:spPr>
        <a:xfrm>
          <a:off x="5366524" y="1178"/>
          <a:ext cx="2174490" cy="130469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err="1"/>
            <a:t>Dependency</a:t>
          </a:r>
          <a:r>
            <a:rPr lang="it-IT" sz="1600" kern="1200" dirty="0"/>
            <a:t> </a:t>
          </a:r>
          <a:r>
            <a:rPr lang="it-IT" sz="1600" kern="1200" dirty="0" err="1"/>
            <a:t>Property</a:t>
          </a:r>
          <a:endParaRPr lang="en-US" sz="1600" kern="1200" dirty="0"/>
        </a:p>
      </dsp:txBody>
      <dsp:txXfrm>
        <a:off x="5366524" y="1178"/>
        <a:ext cx="2174490" cy="1304694"/>
      </dsp:txXfrm>
    </dsp:sp>
    <dsp:sp modelId="{A3D063D8-0A03-4585-BAEA-37CE533C3002}">
      <dsp:nvSpPr>
        <dsp:cNvPr id="0" name=""/>
        <dsp:cNvSpPr/>
      </dsp:nvSpPr>
      <dsp:spPr>
        <a:xfrm>
          <a:off x="7758464" y="1178"/>
          <a:ext cx="2174490" cy="130469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err="1"/>
            <a:t>INotifyPropertyChanged</a:t>
          </a:r>
          <a:endParaRPr lang="en-US" sz="1600" kern="1200" dirty="0"/>
        </a:p>
      </dsp:txBody>
      <dsp:txXfrm>
        <a:off x="7758464" y="1178"/>
        <a:ext cx="2174490" cy="1304694"/>
      </dsp:txXfrm>
    </dsp:sp>
    <dsp:sp modelId="{E847C52B-90F3-4024-BC5B-1703CAE34AAD}">
      <dsp:nvSpPr>
        <dsp:cNvPr id="0" name=""/>
        <dsp:cNvSpPr/>
      </dsp:nvSpPr>
      <dsp:spPr>
        <a:xfrm>
          <a:off x="582645" y="1523321"/>
          <a:ext cx="2174490" cy="130469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Attached </a:t>
          </a:r>
          <a:r>
            <a:rPr lang="it-IT" sz="1600" kern="1200" dirty="0" err="1"/>
            <a:t>Property</a:t>
          </a:r>
          <a:endParaRPr lang="en-US" sz="1600" kern="1200" dirty="0"/>
        </a:p>
      </dsp:txBody>
      <dsp:txXfrm>
        <a:off x="582645" y="1523321"/>
        <a:ext cx="2174490" cy="1304694"/>
      </dsp:txXfrm>
    </dsp:sp>
    <dsp:sp modelId="{9A8306C1-8D3A-49AA-B098-E1805AB059D3}">
      <dsp:nvSpPr>
        <dsp:cNvPr id="0" name=""/>
        <dsp:cNvSpPr/>
      </dsp:nvSpPr>
      <dsp:spPr>
        <a:xfrm>
          <a:off x="2974584" y="1523321"/>
          <a:ext cx="2174490" cy="130469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a:t>M-V-VM</a:t>
          </a:r>
          <a:endParaRPr lang="en-US" sz="1600" kern="1200"/>
        </a:p>
      </dsp:txBody>
      <dsp:txXfrm>
        <a:off x="2974584" y="1523321"/>
        <a:ext cx="2174490" cy="1304694"/>
      </dsp:txXfrm>
    </dsp:sp>
    <dsp:sp modelId="{67E47C8A-6932-436C-9370-DC7F7B0E7A22}">
      <dsp:nvSpPr>
        <dsp:cNvPr id="0" name=""/>
        <dsp:cNvSpPr/>
      </dsp:nvSpPr>
      <dsp:spPr>
        <a:xfrm>
          <a:off x="5366524" y="1523321"/>
          <a:ext cx="2174490" cy="130469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a:t>Triggers</a:t>
          </a:r>
          <a:endParaRPr lang="en-US" sz="1600" kern="1200"/>
        </a:p>
      </dsp:txBody>
      <dsp:txXfrm>
        <a:off x="5366524" y="1523321"/>
        <a:ext cx="2174490" cy="1304694"/>
      </dsp:txXfrm>
    </dsp:sp>
    <dsp:sp modelId="{2607773B-AF58-401A-AA14-4D738CB38259}">
      <dsp:nvSpPr>
        <dsp:cNvPr id="0" name=""/>
        <dsp:cNvSpPr/>
      </dsp:nvSpPr>
      <dsp:spPr>
        <a:xfrm>
          <a:off x="7758464" y="1523321"/>
          <a:ext cx="2174490" cy="130469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a:t>Styles</a:t>
          </a:r>
          <a:endParaRPr lang="en-US" sz="1600" kern="1200"/>
        </a:p>
      </dsp:txBody>
      <dsp:txXfrm>
        <a:off x="7758464" y="1523321"/>
        <a:ext cx="2174490" cy="1304694"/>
      </dsp:txXfrm>
    </dsp:sp>
    <dsp:sp modelId="{7B11B0F5-9AEB-4505-906C-B0537B7A6D7B}">
      <dsp:nvSpPr>
        <dsp:cNvPr id="0" name=""/>
        <dsp:cNvSpPr/>
      </dsp:nvSpPr>
      <dsp:spPr>
        <a:xfrm>
          <a:off x="2974584" y="3045465"/>
          <a:ext cx="2174490" cy="130469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Storyboard</a:t>
          </a:r>
          <a:endParaRPr lang="en-US" sz="1600" kern="1200" dirty="0"/>
        </a:p>
      </dsp:txBody>
      <dsp:txXfrm>
        <a:off x="2974584" y="3045465"/>
        <a:ext cx="2174490" cy="1304694"/>
      </dsp:txXfrm>
    </dsp:sp>
    <dsp:sp modelId="{D63A81E9-FAA2-441A-8A70-ADC1FDE075F4}">
      <dsp:nvSpPr>
        <dsp:cNvPr id="0" name=""/>
        <dsp:cNvSpPr/>
      </dsp:nvSpPr>
      <dsp:spPr>
        <a:xfrm>
          <a:off x="5366524" y="3045465"/>
          <a:ext cx="2174490" cy="130469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t>ObservableCollection</a:t>
          </a:r>
          <a:endParaRPr lang="en-US" sz="1600" kern="1200" dirty="0"/>
        </a:p>
      </dsp:txBody>
      <dsp:txXfrm>
        <a:off x="5366524" y="3045465"/>
        <a:ext cx="2174490" cy="130469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37E6B9-4CF8-40AF-A8C2-101D32C95406}">
      <dsp:nvSpPr>
        <dsp:cNvPr id="0" name=""/>
        <dsp:cNvSpPr/>
      </dsp:nvSpPr>
      <dsp:spPr>
        <a:xfrm>
          <a:off x="0" y="0"/>
          <a:ext cx="981255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BFB5C61-BC59-4057-B7BE-C645A40C64A7}">
      <dsp:nvSpPr>
        <dsp:cNvPr id="0" name=""/>
        <dsp:cNvSpPr/>
      </dsp:nvSpPr>
      <dsp:spPr>
        <a:xfrm>
          <a:off x="0" y="0"/>
          <a:ext cx="9812555" cy="339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it-IT" sz="6500" kern="1200"/>
            <a:t>E’ la via più efficace per portare i dati dal tuo codice allo strato della UI. </a:t>
          </a:r>
          <a:endParaRPr lang="en-US" sz="6500" kern="1200"/>
        </a:p>
      </dsp:txBody>
      <dsp:txXfrm>
        <a:off x="0" y="0"/>
        <a:ext cx="9812555" cy="339281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BB003A-0AFE-4365-B547-28A1CA493AA7}">
      <dsp:nvSpPr>
        <dsp:cNvPr id="0" name=""/>
        <dsp:cNvSpPr/>
      </dsp:nvSpPr>
      <dsp:spPr>
        <a:xfrm>
          <a:off x="0" y="0"/>
          <a:ext cx="576844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E1FE1377-1854-4CE0-BCD1-AEF4126E530E}">
      <dsp:nvSpPr>
        <dsp:cNvPr id="0" name=""/>
        <dsp:cNvSpPr/>
      </dsp:nvSpPr>
      <dsp:spPr>
        <a:xfrm>
          <a:off x="0" y="0"/>
          <a:ext cx="5768442" cy="2262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it-IT" sz="2900" kern="1200" dirty="0"/>
            <a:t>Puoi certamente impostare le proprietà in un controllo manualmente o puoi popolare una </a:t>
          </a:r>
          <a:r>
            <a:rPr lang="it-IT" sz="2900" kern="1200" dirty="0" err="1"/>
            <a:t>ListBox</a:t>
          </a:r>
          <a:r>
            <a:rPr lang="it-IT" sz="2900" kern="1200" dirty="0"/>
            <a:t> aggiungendo elementi con un ciclo for</a:t>
          </a:r>
          <a:endParaRPr lang="en-US" sz="2900" kern="1200" dirty="0"/>
        </a:p>
      </dsp:txBody>
      <dsp:txXfrm>
        <a:off x="0" y="0"/>
        <a:ext cx="5768442" cy="226208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B6C7A6-250D-4046-A0E6-6CF7D145F6F6}">
      <dsp:nvSpPr>
        <dsp:cNvPr id="0" name=""/>
        <dsp:cNvSpPr/>
      </dsp:nvSpPr>
      <dsp:spPr>
        <a:xfrm>
          <a:off x="1948687" y="2788"/>
          <a:ext cx="2192274" cy="134133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it-IT" sz="2000" kern="1200"/>
            <a:t>Default</a:t>
          </a:r>
          <a:endParaRPr lang="en-US" sz="2000" kern="1200"/>
        </a:p>
      </dsp:txBody>
      <dsp:txXfrm>
        <a:off x="2014166" y="68267"/>
        <a:ext cx="2061316" cy="1210378"/>
      </dsp:txXfrm>
    </dsp:sp>
    <dsp:sp modelId="{B2C41111-5D81-495E-BACF-234631F4FA5A}">
      <dsp:nvSpPr>
        <dsp:cNvPr id="0" name=""/>
        <dsp:cNvSpPr/>
      </dsp:nvSpPr>
      <dsp:spPr>
        <a:xfrm>
          <a:off x="1948687" y="1411192"/>
          <a:ext cx="2192274" cy="134133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it-IT" sz="2000" kern="1200"/>
            <a:t>PropertyChanged</a:t>
          </a:r>
          <a:endParaRPr lang="en-US" sz="2000" kern="1200"/>
        </a:p>
      </dsp:txBody>
      <dsp:txXfrm>
        <a:off x="2014166" y="1476671"/>
        <a:ext cx="2061316" cy="1210378"/>
      </dsp:txXfrm>
    </dsp:sp>
    <dsp:sp modelId="{4935D185-CEE9-4738-90BB-E2E99108496A}">
      <dsp:nvSpPr>
        <dsp:cNvPr id="0" name=""/>
        <dsp:cNvSpPr/>
      </dsp:nvSpPr>
      <dsp:spPr>
        <a:xfrm>
          <a:off x="1948687" y="2819595"/>
          <a:ext cx="2192274" cy="134133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it-IT" sz="2000" kern="1200"/>
            <a:t>LostFocus</a:t>
          </a:r>
          <a:endParaRPr lang="en-US" sz="2000" kern="1200"/>
        </a:p>
      </dsp:txBody>
      <dsp:txXfrm>
        <a:off x="2014166" y="2885074"/>
        <a:ext cx="2061316" cy="1210378"/>
      </dsp:txXfrm>
    </dsp:sp>
    <dsp:sp modelId="{CE601D3B-6657-4C7B-8CE7-8905E49B5963}">
      <dsp:nvSpPr>
        <dsp:cNvPr id="0" name=""/>
        <dsp:cNvSpPr/>
      </dsp:nvSpPr>
      <dsp:spPr>
        <a:xfrm>
          <a:off x="1948687" y="4227999"/>
          <a:ext cx="2192274" cy="134133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it-IT" sz="2000" kern="1200"/>
            <a:t>Explicit</a:t>
          </a:r>
          <a:endParaRPr lang="en-US" sz="2000" kern="1200"/>
        </a:p>
      </dsp:txBody>
      <dsp:txXfrm>
        <a:off x="2014166" y="4293478"/>
        <a:ext cx="2061316" cy="1210378"/>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E363C-190E-4810-874F-707E361DCF5D}">
      <dsp:nvSpPr>
        <dsp:cNvPr id="0" name=""/>
        <dsp:cNvSpPr/>
      </dsp:nvSpPr>
      <dsp:spPr>
        <a:xfrm>
          <a:off x="0" y="0"/>
          <a:ext cx="5176202" cy="167163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it-IT" sz="2700" b="1" kern="1200" dirty="0"/>
            <a:t>Cosa succede se la proprietà di un nostro </a:t>
          </a:r>
          <a:r>
            <a:rPr lang="it-IT" sz="2700" b="1" kern="1200" dirty="0" err="1"/>
            <a:t>datasource</a:t>
          </a:r>
          <a:r>
            <a:rPr lang="it-IT" sz="2700" b="1" kern="1200" dirty="0"/>
            <a:t> cambia?</a:t>
          </a:r>
          <a:endParaRPr lang="en-US" sz="2700" kern="1200" dirty="0"/>
        </a:p>
      </dsp:txBody>
      <dsp:txXfrm>
        <a:off x="48961" y="48961"/>
        <a:ext cx="3372374" cy="1573715"/>
      </dsp:txXfrm>
    </dsp:sp>
    <dsp:sp modelId="{0B857281-9460-499E-BBDC-ACA68A5C657C}">
      <dsp:nvSpPr>
        <dsp:cNvPr id="0" name=""/>
        <dsp:cNvSpPr/>
      </dsp:nvSpPr>
      <dsp:spPr>
        <a:xfrm>
          <a:off x="456723" y="1950243"/>
          <a:ext cx="5176202" cy="1671637"/>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it-IT" sz="2700" b="1" kern="1200"/>
            <a:t>Il nuovo valore viene riportato a video all’utente?</a:t>
          </a:r>
          <a:endParaRPr lang="en-US" sz="2700" kern="1200"/>
        </a:p>
      </dsp:txBody>
      <dsp:txXfrm>
        <a:off x="505684" y="1999204"/>
        <a:ext cx="3534992" cy="1573715"/>
      </dsp:txXfrm>
    </dsp:sp>
    <dsp:sp modelId="{5A326845-DAA8-4A5F-A694-C085116C3148}">
      <dsp:nvSpPr>
        <dsp:cNvPr id="0" name=""/>
        <dsp:cNvSpPr/>
      </dsp:nvSpPr>
      <dsp:spPr>
        <a:xfrm>
          <a:off x="913447" y="3900487"/>
          <a:ext cx="5176202" cy="1671637"/>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it-IT" sz="2700" b="1" kern="1200" dirty="0"/>
            <a:t>Scopriamolo insieme.</a:t>
          </a:r>
          <a:endParaRPr lang="en-US" sz="2700" kern="1200" dirty="0"/>
        </a:p>
      </dsp:txBody>
      <dsp:txXfrm>
        <a:off x="962408" y="3949448"/>
        <a:ext cx="3534992" cy="1573715"/>
      </dsp:txXfrm>
    </dsp:sp>
    <dsp:sp modelId="{4B7F5B8F-AF47-476B-B4B6-7CF92614A65A}">
      <dsp:nvSpPr>
        <dsp:cNvPr id="0" name=""/>
        <dsp:cNvSpPr/>
      </dsp:nvSpPr>
      <dsp:spPr>
        <a:xfrm>
          <a:off x="4089638" y="1267658"/>
          <a:ext cx="1086564" cy="1086564"/>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334115" y="1267658"/>
        <a:ext cx="597610" cy="817639"/>
      </dsp:txXfrm>
    </dsp:sp>
    <dsp:sp modelId="{D7A031E9-41E1-4769-87AF-CB1FD34BD5BE}">
      <dsp:nvSpPr>
        <dsp:cNvPr id="0" name=""/>
        <dsp:cNvSpPr/>
      </dsp:nvSpPr>
      <dsp:spPr>
        <a:xfrm>
          <a:off x="4546361" y="3206757"/>
          <a:ext cx="1086564" cy="1086564"/>
        </a:xfrm>
        <a:prstGeom prst="downArrow">
          <a:avLst>
            <a:gd name="adj1" fmla="val 55000"/>
            <a:gd name="adj2" fmla="val 45000"/>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790838" y="3206757"/>
        <a:ext cx="597610" cy="817639"/>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F54D98-CE1E-4D48-B8BF-A7DD8D58C238}">
      <dsp:nvSpPr>
        <dsp:cNvPr id="0" name=""/>
        <dsp:cNvSpPr/>
      </dsp:nvSpPr>
      <dsp:spPr>
        <a:xfrm>
          <a:off x="3088799" y="2336491"/>
          <a:ext cx="91440" cy="864941"/>
        </a:xfrm>
        <a:custGeom>
          <a:avLst/>
          <a:gdLst/>
          <a:ahLst/>
          <a:cxnLst/>
          <a:rect l="0" t="0" r="0" b="0"/>
          <a:pathLst>
            <a:path>
              <a:moveTo>
                <a:pt x="45720" y="0"/>
              </a:moveTo>
              <a:lnTo>
                <a:pt x="45720" y="864941"/>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12130" y="2764484"/>
        <a:ext cx="44777" cy="8955"/>
      </dsp:txXfrm>
    </dsp:sp>
    <dsp:sp modelId="{20A6C5B6-4B9D-46E8-A0BF-B76902901D4B}">
      <dsp:nvSpPr>
        <dsp:cNvPr id="0" name=""/>
        <dsp:cNvSpPr/>
      </dsp:nvSpPr>
      <dsp:spPr>
        <a:xfrm>
          <a:off x="1187688" y="2095"/>
          <a:ext cx="3893660" cy="2336196"/>
        </a:xfrm>
        <a:prstGeom prst="rect">
          <a:avLst/>
        </a:prstGeom>
        <a:solidFill>
          <a:srgbClr val="4472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793" tIns="200270" rIns="190793" bIns="200270" numCol="1" spcCol="1270" anchor="ctr" anchorCtr="0">
          <a:noAutofit/>
        </a:bodyPr>
        <a:lstStyle/>
        <a:p>
          <a:pPr marL="0" lvl="0" indent="0" algn="ctr" defTabSz="1200150">
            <a:lnSpc>
              <a:spcPct val="90000"/>
            </a:lnSpc>
            <a:spcBef>
              <a:spcPct val="0"/>
            </a:spcBef>
            <a:spcAft>
              <a:spcPct val="35000"/>
            </a:spcAft>
            <a:buNone/>
          </a:pPr>
          <a:r>
            <a:rPr lang="it-IT" sz="2700" kern="1200"/>
            <a:t>E’ la sorgente di default del tuo bindings, salvo che non specifichi manualmente un'altra sorgente</a:t>
          </a:r>
          <a:endParaRPr lang="en-US" sz="2700" kern="1200"/>
        </a:p>
      </dsp:txBody>
      <dsp:txXfrm>
        <a:off x="1187688" y="2095"/>
        <a:ext cx="3893660" cy="2336196"/>
      </dsp:txXfrm>
    </dsp:sp>
    <dsp:sp modelId="{553D95BE-3C4B-4D70-8C42-C53C9E6EDCBF}">
      <dsp:nvSpPr>
        <dsp:cNvPr id="0" name=""/>
        <dsp:cNvSpPr/>
      </dsp:nvSpPr>
      <dsp:spPr>
        <a:xfrm>
          <a:off x="1187688" y="3233833"/>
          <a:ext cx="3893660" cy="2336196"/>
        </a:xfrm>
        <a:prstGeom prst="rect">
          <a:avLst/>
        </a:prstGeom>
        <a:solidFill>
          <a:srgbClr val="4472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793" tIns="200270" rIns="190793" bIns="200270" numCol="1" spcCol="1270" anchor="ctr" anchorCtr="0">
          <a:noAutofit/>
        </a:bodyPr>
        <a:lstStyle/>
        <a:p>
          <a:pPr marL="0" lvl="0" indent="0" algn="ctr" defTabSz="1200150">
            <a:lnSpc>
              <a:spcPct val="90000"/>
            </a:lnSpc>
            <a:spcBef>
              <a:spcPct val="0"/>
            </a:spcBef>
            <a:spcAft>
              <a:spcPct val="35000"/>
            </a:spcAft>
            <a:buNone/>
          </a:pPr>
          <a:r>
            <a:rPr lang="it-IT" sz="2700" kern="1200" dirty="0"/>
            <a:t>E’ definito nella classe </a:t>
          </a:r>
          <a:r>
            <a:rPr lang="it-IT" sz="2700" kern="1200" dirty="0" err="1"/>
            <a:t>FrameworkElement</a:t>
          </a:r>
          <a:r>
            <a:rPr lang="it-IT" sz="2700" kern="1200" dirty="0"/>
            <a:t>, da cui la maggior parte dei controlli, incluso la Window eredita</a:t>
          </a:r>
          <a:endParaRPr lang="en-US" sz="2700" kern="1200" dirty="0"/>
        </a:p>
      </dsp:txBody>
      <dsp:txXfrm>
        <a:off x="1187688" y="3233833"/>
        <a:ext cx="3893660" cy="2336196"/>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1D2863-FE9E-4C7C-B02D-4B16E7D075FB}">
      <dsp:nvSpPr>
        <dsp:cNvPr id="0" name=""/>
        <dsp:cNvSpPr/>
      </dsp:nvSpPr>
      <dsp:spPr>
        <a:xfrm>
          <a:off x="2768293" y="3929429"/>
          <a:ext cx="553063" cy="91440"/>
        </a:xfrm>
        <a:custGeom>
          <a:avLst/>
          <a:gdLst/>
          <a:ahLst/>
          <a:cxnLst/>
          <a:rect l="0" t="0" r="0" b="0"/>
          <a:pathLst>
            <a:path>
              <a:moveTo>
                <a:pt x="0" y="45720"/>
              </a:moveTo>
              <a:lnTo>
                <a:pt x="553063" y="4572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58E659-49D4-4FD0-86AA-E1347C9BECA3}">
      <dsp:nvSpPr>
        <dsp:cNvPr id="0" name=""/>
        <dsp:cNvSpPr/>
      </dsp:nvSpPr>
      <dsp:spPr>
        <a:xfrm>
          <a:off x="2768293" y="2191518"/>
          <a:ext cx="553063" cy="594543"/>
        </a:xfrm>
        <a:custGeom>
          <a:avLst/>
          <a:gdLst/>
          <a:ahLst/>
          <a:cxnLst/>
          <a:rect l="0" t="0" r="0" b="0"/>
          <a:pathLst>
            <a:path>
              <a:moveTo>
                <a:pt x="0" y="0"/>
              </a:moveTo>
              <a:lnTo>
                <a:pt x="276531" y="0"/>
              </a:lnTo>
              <a:lnTo>
                <a:pt x="276531" y="594543"/>
              </a:lnTo>
              <a:lnTo>
                <a:pt x="553063" y="59454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27FA72-12AB-4521-A5D1-D160B8434554}">
      <dsp:nvSpPr>
        <dsp:cNvPr id="0" name=""/>
        <dsp:cNvSpPr/>
      </dsp:nvSpPr>
      <dsp:spPr>
        <a:xfrm>
          <a:off x="2768293" y="1596975"/>
          <a:ext cx="553063" cy="594543"/>
        </a:xfrm>
        <a:custGeom>
          <a:avLst/>
          <a:gdLst/>
          <a:ahLst/>
          <a:cxnLst/>
          <a:rect l="0" t="0" r="0" b="0"/>
          <a:pathLst>
            <a:path>
              <a:moveTo>
                <a:pt x="0" y="594543"/>
              </a:moveTo>
              <a:lnTo>
                <a:pt x="276531" y="594543"/>
              </a:lnTo>
              <a:lnTo>
                <a:pt x="276531" y="0"/>
              </a:lnTo>
              <a:lnTo>
                <a:pt x="553063" y="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32BE4E-B510-498F-9B51-11FB578DB178}">
      <dsp:nvSpPr>
        <dsp:cNvPr id="0" name=""/>
        <dsp:cNvSpPr/>
      </dsp:nvSpPr>
      <dsp:spPr>
        <a:xfrm>
          <a:off x="2973" y="1769807"/>
          <a:ext cx="2765319" cy="8434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it-IT" sz="3600" kern="1200"/>
            <a:t>Metodi</a:t>
          </a:r>
          <a:endParaRPr lang="it-IT" sz="3600" kern="1200" dirty="0"/>
        </a:p>
      </dsp:txBody>
      <dsp:txXfrm>
        <a:off x="2973" y="1769807"/>
        <a:ext cx="2765319" cy="843422"/>
      </dsp:txXfrm>
    </dsp:sp>
    <dsp:sp modelId="{6E22872C-7EFE-4147-9D3E-3C38BB7E2000}">
      <dsp:nvSpPr>
        <dsp:cNvPr id="0" name=""/>
        <dsp:cNvSpPr/>
      </dsp:nvSpPr>
      <dsp:spPr>
        <a:xfrm>
          <a:off x="3321356" y="1175263"/>
          <a:ext cx="2765319" cy="8434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it-IT" sz="2000" kern="1200"/>
            <a:t>CanExecute(Object)</a:t>
          </a:r>
          <a:endParaRPr lang="it-IT" sz="2000" kern="1200" dirty="0"/>
        </a:p>
      </dsp:txBody>
      <dsp:txXfrm>
        <a:off x="3321356" y="1175263"/>
        <a:ext cx="2765319" cy="843422"/>
      </dsp:txXfrm>
    </dsp:sp>
    <dsp:sp modelId="{20A200D0-C10A-451F-8177-99AEDD9347AC}">
      <dsp:nvSpPr>
        <dsp:cNvPr id="0" name=""/>
        <dsp:cNvSpPr/>
      </dsp:nvSpPr>
      <dsp:spPr>
        <a:xfrm>
          <a:off x="3321356" y="2364351"/>
          <a:ext cx="2765319" cy="8434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it-IT" sz="2000" kern="1200"/>
            <a:t>Execute(Object)</a:t>
          </a:r>
          <a:endParaRPr lang="it-IT" sz="2000" kern="1200" dirty="0"/>
        </a:p>
      </dsp:txBody>
      <dsp:txXfrm>
        <a:off x="3321356" y="2364351"/>
        <a:ext cx="2765319" cy="843422"/>
      </dsp:txXfrm>
    </dsp:sp>
    <dsp:sp modelId="{B6710FB7-DBEE-4872-84AA-B1094F84FB69}">
      <dsp:nvSpPr>
        <dsp:cNvPr id="0" name=""/>
        <dsp:cNvSpPr/>
      </dsp:nvSpPr>
      <dsp:spPr>
        <a:xfrm>
          <a:off x="2973" y="3553438"/>
          <a:ext cx="2765319" cy="8434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it-IT" sz="3600" kern="1200"/>
            <a:t>Eventi</a:t>
          </a:r>
          <a:endParaRPr lang="it-IT" sz="3600" kern="1200" dirty="0"/>
        </a:p>
      </dsp:txBody>
      <dsp:txXfrm>
        <a:off x="2973" y="3553438"/>
        <a:ext cx="2765319" cy="843422"/>
      </dsp:txXfrm>
    </dsp:sp>
    <dsp:sp modelId="{C79DA302-CABF-4AF4-82FE-02B92AAB00FC}">
      <dsp:nvSpPr>
        <dsp:cNvPr id="0" name=""/>
        <dsp:cNvSpPr/>
      </dsp:nvSpPr>
      <dsp:spPr>
        <a:xfrm>
          <a:off x="3321356" y="3553438"/>
          <a:ext cx="2765319" cy="8434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it-IT" sz="2000" kern="1200"/>
            <a:t>CanExecuteChanged</a:t>
          </a:r>
          <a:endParaRPr lang="it-IT" sz="2000" kern="1200" dirty="0"/>
        </a:p>
      </dsp:txBody>
      <dsp:txXfrm>
        <a:off x="3321356" y="3553438"/>
        <a:ext cx="2765319" cy="843422"/>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F9AD6A-8B33-4E0B-942C-B131B3887F27}">
      <dsp:nvSpPr>
        <dsp:cNvPr id="0" name=""/>
        <dsp:cNvSpPr/>
      </dsp:nvSpPr>
      <dsp:spPr>
        <a:xfrm rot="16200000">
          <a:off x="-1908264" y="1909060"/>
          <a:ext cx="5885426" cy="2067305"/>
        </a:xfrm>
        <a:prstGeom prst="flowChartManualOperation">
          <a:avLst/>
        </a:prstGeom>
        <a:solidFill>
          <a:srgbClr val="4472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2719" bIns="0" numCol="1" spcCol="1270" anchor="ctr" anchorCtr="0">
          <a:noAutofit/>
        </a:bodyPr>
        <a:lstStyle/>
        <a:p>
          <a:pPr marL="0" lvl="0" indent="0" algn="ctr" defTabSz="1155700">
            <a:lnSpc>
              <a:spcPct val="90000"/>
            </a:lnSpc>
            <a:spcBef>
              <a:spcPct val="0"/>
            </a:spcBef>
            <a:spcAft>
              <a:spcPct val="35000"/>
            </a:spcAft>
            <a:buNone/>
          </a:pPr>
          <a:r>
            <a:rPr lang="it-IT" sz="2600" kern="1200"/>
            <a:t>ItemsControl</a:t>
          </a:r>
          <a:endParaRPr lang="en-US" sz="2600" kern="1200"/>
        </a:p>
      </dsp:txBody>
      <dsp:txXfrm rot="5400000">
        <a:off x="796" y="1177085"/>
        <a:ext cx="2067305" cy="3531256"/>
      </dsp:txXfrm>
    </dsp:sp>
    <dsp:sp modelId="{523C982B-CD54-4212-8095-25084D340BB9}">
      <dsp:nvSpPr>
        <dsp:cNvPr id="0" name=""/>
        <dsp:cNvSpPr/>
      </dsp:nvSpPr>
      <dsp:spPr>
        <a:xfrm rot="16200000">
          <a:off x="314088" y="1909060"/>
          <a:ext cx="5885426" cy="2067305"/>
        </a:xfrm>
        <a:prstGeom prst="flowChartManualOperati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2719" bIns="0" numCol="1" spcCol="1270" anchor="ctr" anchorCtr="0">
          <a:noAutofit/>
        </a:bodyPr>
        <a:lstStyle/>
        <a:p>
          <a:pPr marL="0" lvl="0" indent="0" algn="ctr" defTabSz="1155700">
            <a:lnSpc>
              <a:spcPct val="90000"/>
            </a:lnSpc>
            <a:spcBef>
              <a:spcPct val="0"/>
            </a:spcBef>
            <a:spcAft>
              <a:spcPct val="35000"/>
            </a:spcAft>
            <a:buNone/>
          </a:pPr>
          <a:r>
            <a:rPr lang="it-IT" sz="2600" kern="1200"/>
            <a:t>ListBox</a:t>
          </a:r>
          <a:endParaRPr lang="en-US" sz="2600" kern="1200"/>
        </a:p>
      </dsp:txBody>
      <dsp:txXfrm rot="5400000">
        <a:off x="2223148" y="1177085"/>
        <a:ext cx="2067305" cy="3531256"/>
      </dsp:txXfrm>
    </dsp:sp>
    <dsp:sp modelId="{0AE855C1-F2F9-4F58-82F5-28229732ED74}">
      <dsp:nvSpPr>
        <dsp:cNvPr id="0" name=""/>
        <dsp:cNvSpPr/>
      </dsp:nvSpPr>
      <dsp:spPr>
        <a:xfrm rot="16200000">
          <a:off x="2536442" y="1909060"/>
          <a:ext cx="5885426" cy="2067305"/>
        </a:xfrm>
        <a:prstGeom prst="flowChartManualOperation">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2719" bIns="0" numCol="1" spcCol="1270" anchor="ctr" anchorCtr="0">
          <a:noAutofit/>
        </a:bodyPr>
        <a:lstStyle/>
        <a:p>
          <a:pPr marL="0" lvl="0" indent="0" algn="ctr" defTabSz="1155700">
            <a:lnSpc>
              <a:spcPct val="90000"/>
            </a:lnSpc>
            <a:spcBef>
              <a:spcPct val="0"/>
            </a:spcBef>
            <a:spcAft>
              <a:spcPct val="35000"/>
            </a:spcAft>
            <a:buNone/>
          </a:pPr>
          <a:r>
            <a:rPr lang="it-IT" sz="2600" kern="1200"/>
            <a:t>ListView</a:t>
          </a:r>
          <a:endParaRPr lang="en-US" sz="2600" kern="1200"/>
        </a:p>
      </dsp:txBody>
      <dsp:txXfrm rot="5400000">
        <a:off x="4445502" y="1177085"/>
        <a:ext cx="2067305" cy="3531256"/>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06C03B-F725-480D-9681-B6DB9A3D2FEA}">
      <dsp:nvSpPr>
        <dsp:cNvPr id="0" name=""/>
        <dsp:cNvSpPr/>
      </dsp:nvSpPr>
      <dsp:spPr>
        <a:xfrm>
          <a:off x="903932" y="2902"/>
          <a:ext cx="4281785" cy="256907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it-IT" sz="2400" kern="1200"/>
            <a:t>Quando utilizzate una delle liste gli elementi vengono visualizzati uno sotto l’altro. Questo perché per il controllo di default dell’ItemsPanelTemplate è uno StackPanel.</a:t>
          </a:r>
          <a:endParaRPr lang="en-US" sz="2400" kern="1200"/>
        </a:p>
      </dsp:txBody>
      <dsp:txXfrm>
        <a:off x="903932" y="2902"/>
        <a:ext cx="4281785" cy="2569071"/>
      </dsp:txXfrm>
    </dsp:sp>
    <dsp:sp modelId="{9E7D293B-1A2A-449D-812E-34EEFAB6E44C}">
      <dsp:nvSpPr>
        <dsp:cNvPr id="0" name=""/>
        <dsp:cNvSpPr/>
      </dsp:nvSpPr>
      <dsp:spPr>
        <a:xfrm>
          <a:off x="903932" y="3000151"/>
          <a:ext cx="4281785" cy="2569071"/>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it-IT" sz="2400" kern="1200"/>
            <a:t>E' molto semplice cambiare questa configurazione, dal momento che l'ItemsControl consente di cambiare il tipo di panel da utilizzare per mostrare gli elementi</a:t>
          </a:r>
          <a:endParaRPr lang="en-US" sz="2400" kern="1200"/>
        </a:p>
      </dsp:txBody>
      <dsp:txXfrm>
        <a:off x="903932" y="3000151"/>
        <a:ext cx="4281785" cy="25690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94F2C5-CA3B-4C0E-B1C0-5E291EEAB097}">
      <dsp:nvSpPr>
        <dsp:cNvPr id="0" name=""/>
        <dsp:cNvSpPr/>
      </dsp:nvSpPr>
      <dsp:spPr>
        <a:xfrm>
          <a:off x="1747800" y="6085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t="-2000" b="-2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B538F3-B7E2-4F31-9702-A575BD212819}">
      <dsp:nvSpPr>
        <dsp:cNvPr id="0" name=""/>
        <dsp:cNvSpPr/>
      </dsp:nvSpPr>
      <dsp:spPr>
        <a:xfrm>
          <a:off x="559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00250">
            <a:lnSpc>
              <a:spcPct val="90000"/>
            </a:lnSpc>
            <a:spcBef>
              <a:spcPct val="0"/>
            </a:spcBef>
            <a:spcAft>
              <a:spcPct val="35000"/>
            </a:spcAft>
            <a:buNone/>
          </a:pPr>
          <a:r>
            <a:rPr lang="it-IT" sz="4500" kern="1200"/>
            <a:t>Visual Studio 2019</a:t>
          </a:r>
          <a:endParaRPr lang="en-US" sz="4500" kern="1200"/>
        </a:p>
      </dsp:txBody>
      <dsp:txXfrm>
        <a:off x="559800" y="3022743"/>
        <a:ext cx="4320000" cy="720000"/>
      </dsp:txXfrm>
    </dsp:sp>
    <dsp:sp modelId="{F560BAEB-2F21-4F7E-A93C-866185D21349}">
      <dsp:nvSpPr>
        <dsp:cNvPr id="0" name=""/>
        <dsp:cNvSpPr/>
      </dsp:nvSpPr>
      <dsp:spPr>
        <a:xfrm>
          <a:off x="6823800" y="6085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2A8FCD-EBEE-4032-BF2F-0D57122BD7BF}">
      <dsp:nvSpPr>
        <dsp:cNvPr id="0" name=""/>
        <dsp:cNvSpPr/>
      </dsp:nvSpPr>
      <dsp:spPr>
        <a:xfrm>
          <a:off x="5635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00250">
            <a:lnSpc>
              <a:spcPct val="90000"/>
            </a:lnSpc>
            <a:spcBef>
              <a:spcPct val="0"/>
            </a:spcBef>
            <a:spcAft>
              <a:spcPct val="35000"/>
            </a:spcAft>
            <a:buNone/>
          </a:pPr>
          <a:r>
            <a:rPr lang="it-IT" sz="4500" kern="1200"/>
            <a:t>Git</a:t>
          </a:r>
          <a:endParaRPr lang="en-US" sz="4500" kern="1200"/>
        </a:p>
      </dsp:txBody>
      <dsp:txXfrm>
        <a:off x="5635800" y="3022743"/>
        <a:ext cx="432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008475-C0A6-40B6-963F-8CB313C4E90D}">
      <dsp:nvSpPr>
        <dsp:cNvPr id="0" name=""/>
        <dsp:cNvSpPr/>
      </dsp:nvSpPr>
      <dsp:spPr>
        <a:xfrm>
          <a:off x="2338206" y="0"/>
          <a:ext cx="3169889" cy="3170372"/>
        </a:xfrm>
        <a:prstGeom prst="circularArrow">
          <a:avLst>
            <a:gd name="adj1" fmla="val 10980"/>
            <a:gd name="adj2" fmla="val 1142322"/>
            <a:gd name="adj3" fmla="val 4500000"/>
            <a:gd name="adj4" fmla="val 10800000"/>
            <a:gd name="adj5" fmla="val 12500"/>
          </a:avLst>
        </a:prstGeom>
        <a:solidFill>
          <a:schemeClr val="accent5">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B4913D-D854-4488-BC34-FDFF38191C19}">
      <dsp:nvSpPr>
        <dsp:cNvPr id="0" name=""/>
        <dsp:cNvSpPr/>
      </dsp:nvSpPr>
      <dsp:spPr>
        <a:xfrm>
          <a:off x="3038856" y="1144600"/>
          <a:ext cx="1761446" cy="880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lang="it-IT" sz="2000" kern="1200" dirty="0"/>
            <a:t>Windows Presentation Foundation</a:t>
          </a:r>
          <a:endParaRPr lang="en-US" sz="2000" kern="1200" dirty="0"/>
        </a:p>
      </dsp:txBody>
      <dsp:txXfrm>
        <a:off x="3038856" y="1144600"/>
        <a:ext cx="1761446" cy="880512"/>
      </dsp:txXfrm>
    </dsp:sp>
    <dsp:sp modelId="{BD499830-C5C7-4D8C-81F2-9DFE0A78CC85}">
      <dsp:nvSpPr>
        <dsp:cNvPr id="0" name=""/>
        <dsp:cNvSpPr/>
      </dsp:nvSpPr>
      <dsp:spPr>
        <a:xfrm>
          <a:off x="1457781" y="1852430"/>
          <a:ext cx="3169889" cy="3170372"/>
        </a:xfrm>
        <a:prstGeom prst="leftCircularArrow">
          <a:avLst>
            <a:gd name="adj1" fmla="val 10980"/>
            <a:gd name="adj2" fmla="val 1142322"/>
            <a:gd name="adj3" fmla="val 6300000"/>
            <a:gd name="adj4" fmla="val 18900000"/>
            <a:gd name="adj5" fmla="val 12500"/>
          </a:avLst>
        </a:prstGeom>
        <a:solidFill>
          <a:schemeClr val="accent5">
            <a:hueOff val="-3379271"/>
            <a:satOff val="-8710"/>
            <a:lumOff val="-5883"/>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11BC5D-DF8C-4542-B228-47A47F35A4FD}">
      <dsp:nvSpPr>
        <dsp:cNvPr id="0" name=""/>
        <dsp:cNvSpPr/>
      </dsp:nvSpPr>
      <dsp:spPr>
        <a:xfrm>
          <a:off x="2162002" y="2976751"/>
          <a:ext cx="1761446" cy="880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100000"/>
            </a:lnSpc>
            <a:spcBef>
              <a:spcPct val="0"/>
            </a:spcBef>
            <a:spcAft>
              <a:spcPct val="35000"/>
            </a:spcAft>
            <a:buNone/>
          </a:pPr>
          <a:r>
            <a:rPr lang="it-IT" sz="1800" kern="1200" dirty="0"/>
            <a:t>CODENAME: </a:t>
          </a:r>
        </a:p>
        <a:p>
          <a:pPr marL="0" lvl="0" indent="0" algn="ctr" defTabSz="800100">
            <a:lnSpc>
              <a:spcPct val="100000"/>
            </a:lnSpc>
            <a:spcBef>
              <a:spcPct val="0"/>
            </a:spcBef>
            <a:spcAft>
              <a:spcPct val="35000"/>
            </a:spcAft>
            <a:buNone/>
          </a:pPr>
          <a:r>
            <a:rPr lang="it-IT" sz="1800" kern="1200" dirty="0"/>
            <a:t>AVALON</a:t>
          </a:r>
          <a:endParaRPr lang="en-US" sz="1800" kern="1200" dirty="0"/>
        </a:p>
      </dsp:txBody>
      <dsp:txXfrm>
        <a:off x="2162002" y="2976751"/>
        <a:ext cx="1761446" cy="880512"/>
      </dsp:txXfrm>
    </dsp:sp>
    <dsp:sp modelId="{0D391CB6-F579-40D4-9A8C-30AA0901613D}">
      <dsp:nvSpPr>
        <dsp:cNvPr id="0" name=""/>
        <dsp:cNvSpPr/>
      </dsp:nvSpPr>
      <dsp:spPr>
        <a:xfrm>
          <a:off x="2563819" y="3861215"/>
          <a:ext cx="2723426" cy="2724518"/>
        </a:xfrm>
        <a:prstGeom prst="blockArc">
          <a:avLst>
            <a:gd name="adj1" fmla="val 13500000"/>
            <a:gd name="adj2" fmla="val 10800000"/>
            <a:gd name="adj3" fmla="val 12740"/>
          </a:avLst>
        </a:prstGeom>
        <a:solidFill>
          <a:schemeClr val="accent5">
            <a:hueOff val="-6758543"/>
            <a:satOff val="-17419"/>
            <a:lumOff val="-11765"/>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E082DB-9937-4903-95E5-6DB0687E2E14}">
      <dsp:nvSpPr>
        <dsp:cNvPr id="0" name=""/>
        <dsp:cNvSpPr/>
      </dsp:nvSpPr>
      <dsp:spPr>
        <a:xfrm>
          <a:off x="3043023" y="4811537"/>
          <a:ext cx="1761446" cy="880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lang="en-US" sz="2000" kern="1200" dirty="0"/>
            <a:t>UN MUTAMENTO LEGGENDARIO</a:t>
          </a:r>
        </a:p>
      </dsp:txBody>
      <dsp:txXfrm>
        <a:off x="3043023" y="4811537"/>
        <a:ext cx="1761446" cy="88051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39940-6C28-4968-AAA3-86899FDCF973}">
      <dsp:nvSpPr>
        <dsp:cNvPr id="0" name=""/>
        <dsp:cNvSpPr/>
      </dsp:nvSpPr>
      <dsp:spPr>
        <a:xfrm>
          <a:off x="1364240" y="1478547"/>
          <a:ext cx="3480327" cy="3480327"/>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it-IT" sz="6500" kern="1200" dirty="0"/>
            <a:t>WPF</a:t>
          </a:r>
        </a:p>
      </dsp:txBody>
      <dsp:txXfrm>
        <a:off x="1873922" y="1988229"/>
        <a:ext cx="2460963" cy="2460963"/>
      </dsp:txXfrm>
    </dsp:sp>
    <dsp:sp modelId="{15FAC4F4-C1FD-4BF1-A00E-8D540548DF01}">
      <dsp:nvSpPr>
        <dsp:cNvPr id="0" name=""/>
        <dsp:cNvSpPr/>
      </dsp:nvSpPr>
      <dsp:spPr>
        <a:xfrm>
          <a:off x="2234322" y="80322"/>
          <a:ext cx="1740163" cy="1740163"/>
        </a:xfrm>
        <a:prstGeom prst="ellipse">
          <a:avLst/>
        </a:prstGeom>
        <a:solidFill>
          <a:schemeClr val="accent5">
            <a:alpha val="50000"/>
            <a:hueOff val="-750949"/>
            <a:satOff val="-1935"/>
            <a:lumOff val="-1307"/>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Grafica e animazioni</a:t>
          </a:r>
        </a:p>
      </dsp:txBody>
      <dsp:txXfrm>
        <a:off x="2489163" y="335163"/>
        <a:ext cx="1230481" cy="1230481"/>
      </dsp:txXfrm>
    </dsp:sp>
    <dsp:sp modelId="{ABB9DBB3-1E65-4B97-9F9F-C4C67DE9669D}">
      <dsp:nvSpPr>
        <dsp:cNvPr id="0" name=""/>
        <dsp:cNvSpPr/>
      </dsp:nvSpPr>
      <dsp:spPr>
        <a:xfrm>
          <a:off x="3692361" y="611005"/>
          <a:ext cx="1740163" cy="1740163"/>
        </a:xfrm>
        <a:prstGeom prst="ellipse">
          <a:avLst/>
        </a:prstGeom>
        <a:solidFill>
          <a:schemeClr val="accent5">
            <a:alpha val="50000"/>
            <a:hueOff val="-1501898"/>
            <a:satOff val="-3871"/>
            <a:lumOff val="-2614"/>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Supporto 2d e 3d</a:t>
          </a:r>
        </a:p>
      </dsp:txBody>
      <dsp:txXfrm>
        <a:off x="3947202" y="865846"/>
        <a:ext cx="1230481" cy="1230481"/>
      </dsp:txXfrm>
    </dsp:sp>
    <dsp:sp modelId="{914607AA-833E-4226-9E02-EC3BB32E6B6D}">
      <dsp:nvSpPr>
        <dsp:cNvPr id="0" name=""/>
        <dsp:cNvSpPr/>
      </dsp:nvSpPr>
      <dsp:spPr>
        <a:xfrm>
          <a:off x="4468168" y="1954741"/>
          <a:ext cx="1740163" cy="1740163"/>
        </a:xfrm>
        <a:prstGeom prst="ellipse">
          <a:avLst/>
        </a:prstGeom>
        <a:solidFill>
          <a:schemeClr val="accent5">
            <a:alpha val="50000"/>
            <a:hueOff val="-2252848"/>
            <a:satOff val="-5806"/>
            <a:lumOff val="-3922"/>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err="1"/>
            <a:t>Accellerazione</a:t>
          </a:r>
          <a:r>
            <a:rPr lang="it-IT" sz="1500" kern="1200" dirty="0"/>
            <a:t> hardware</a:t>
          </a:r>
        </a:p>
      </dsp:txBody>
      <dsp:txXfrm>
        <a:off x="4723009" y="2209582"/>
        <a:ext cx="1230481" cy="1230481"/>
      </dsp:txXfrm>
    </dsp:sp>
    <dsp:sp modelId="{6B0E5330-9B20-4F41-A025-6C86E2330A0E}">
      <dsp:nvSpPr>
        <dsp:cNvPr id="0" name=""/>
        <dsp:cNvSpPr/>
      </dsp:nvSpPr>
      <dsp:spPr>
        <a:xfrm>
          <a:off x="4198733" y="3482783"/>
          <a:ext cx="1740163" cy="1740163"/>
        </a:xfrm>
        <a:prstGeom prst="ellipse">
          <a:avLst/>
        </a:prstGeom>
        <a:solidFill>
          <a:schemeClr val="accent5">
            <a:alpha val="50000"/>
            <a:hueOff val="-3003797"/>
            <a:satOff val="-7742"/>
            <a:lumOff val="-5229"/>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Supporto grafica vettoriale</a:t>
          </a:r>
        </a:p>
      </dsp:txBody>
      <dsp:txXfrm>
        <a:off x="4453574" y="3737624"/>
        <a:ext cx="1230481" cy="1230481"/>
      </dsp:txXfrm>
    </dsp:sp>
    <dsp:sp modelId="{9A95C4EC-0A8C-4503-A643-09BB652E50D6}">
      <dsp:nvSpPr>
        <dsp:cNvPr id="0" name=""/>
        <dsp:cNvSpPr/>
      </dsp:nvSpPr>
      <dsp:spPr>
        <a:xfrm>
          <a:off x="3010128" y="4480140"/>
          <a:ext cx="1740163" cy="1740163"/>
        </a:xfrm>
        <a:prstGeom prst="ellipse">
          <a:avLst/>
        </a:prstGeom>
        <a:solidFill>
          <a:schemeClr val="accent5">
            <a:alpha val="50000"/>
            <a:hueOff val="-3754746"/>
            <a:satOff val="-9677"/>
            <a:lumOff val="-6536"/>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Data </a:t>
          </a:r>
          <a:r>
            <a:rPr lang="it-IT" sz="1500" kern="1200" dirty="0" err="1"/>
            <a:t>Binding</a:t>
          </a:r>
          <a:endParaRPr lang="it-IT" sz="1500" kern="1200" dirty="0"/>
        </a:p>
      </dsp:txBody>
      <dsp:txXfrm>
        <a:off x="3264969" y="4734981"/>
        <a:ext cx="1230481" cy="1230481"/>
      </dsp:txXfrm>
    </dsp:sp>
    <dsp:sp modelId="{ECFC1AF3-01C3-4EFF-9170-276D7578CAB5}">
      <dsp:nvSpPr>
        <dsp:cNvPr id="0" name=""/>
        <dsp:cNvSpPr/>
      </dsp:nvSpPr>
      <dsp:spPr>
        <a:xfrm>
          <a:off x="1458515" y="4480140"/>
          <a:ext cx="1740163" cy="1740163"/>
        </a:xfrm>
        <a:prstGeom prst="ellipse">
          <a:avLst/>
        </a:prstGeom>
        <a:solidFill>
          <a:schemeClr val="accent5">
            <a:alpha val="50000"/>
            <a:hueOff val="-4505695"/>
            <a:satOff val="-11613"/>
            <a:lumOff val="-7843"/>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Supporto DPI elevati</a:t>
          </a:r>
        </a:p>
      </dsp:txBody>
      <dsp:txXfrm>
        <a:off x="1713356" y="4734981"/>
        <a:ext cx="1230481" cy="1230481"/>
      </dsp:txXfrm>
    </dsp:sp>
    <dsp:sp modelId="{9B0B6D7A-3863-432E-BC9C-ECC33F79733F}">
      <dsp:nvSpPr>
        <dsp:cNvPr id="0" name=""/>
        <dsp:cNvSpPr/>
      </dsp:nvSpPr>
      <dsp:spPr>
        <a:xfrm>
          <a:off x="269910" y="3482783"/>
          <a:ext cx="1740163" cy="1740163"/>
        </a:xfrm>
        <a:prstGeom prst="ellipse">
          <a:avLst/>
        </a:prstGeom>
        <a:solidFill>
          <a:schemeClr val="accent5">
            <a:alpha val="50000"/>
            <a:hueOff val="-5256644"/>
            <a:satOff val="-13548"/>
            <a:lumOff val="-9151"/>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Supporto stampa XPS</a:t>
          </a:r>
        </a:p>
      </dsp:txBody>
      <dsp:txXfrm>
        <a:off x="524751" y="3737624"/>
        <a:ext cx="1230481" cy="1230481"/>
      </dsp:txXfrm>
    </dsp:sp>
    <dsp:sp modelId="{3F159298-E090-4D20-AB85-00EA0029D41A}">
      <dsp:nvSpPr>
        <dsp:cNvPr id="0" name=""/>
        <dsp:cNvSpPr/>
      </dsp:nvSpPr>
      <dsp:spPr>
        <a:xfrm>
          <a:off x="475" y="1954741"/>
          <a:ext cx="1740163" cy="1740163"/>
        </a:xfrm>
        <a:prstGeom prst="ellipse">
          <a:avLst/>
        </a:prstGeom>
        <a:solidFill>
          <a:schemeClr val="accent5">
            <a:alpha val="50000"/>
            <a:hueOff val="-6007594"/>
            <a:satOff val="-15484"/>
            <a:lumOff val="-10458"/>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Stili e Templates</a:t>
          </a:r>
        </a:p>
      </dsp:txBody>
      <dsp:txXfrm>
        <a:off x="255316" y="2209582"/>
        <a:ext cx="1230481" cy="1230481"/>
      </dsp:txXfrm>
    </dsp:sp>
    <dsp:sp modelId="{06A54C62-66BA-4D0B-9738-18972ACD6527}">
      <dsp:nvSpPr>
        <dsp:cNvPr id="0" name=""/>
        <dsp:cNvSpPr/>
      </dsp:nvSpPr>
      <dsp:spPr>
        <a:xfrm>
          <a:off x="776282" y="611005"/>
          <a:ext cx="1740163" cy="1740163"/>
        </a:xfrm>
        <a:prstGeom prst="ellipse">
          <a:avLst/>
        </a:prstGeom>
        <a:solidFill>
          <a:schemeClr val="accent5">
            <a:alpha val="50000"/>
            <a:hueOff val="-6758543"/>
            <a:satOff val="-17419"/>
            <a:lumOff val="-11765"/>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Linguaggio di Markup dichiarativo </a:t>
          </a:r>
        </a:p>
      </dsp:txBody>
      <dsp:txXfrm>
        <a:off x="1031123" y="865846"/>
        <a:ext cx="1230481" cy="123048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A3C48-3092-4CE9-B790-1BA9142FB5C0}">
      <dsp:nvSpPr>
        <dsp:cNvPr id="0" name=""/>
        <dsp:cNvSpPr/>
      </dsp:nvSpPr>
      <dsp:spPr>
        <a:xfrm>
          <a:off x="0" y="1827"/>
          <a:ext cx="5395148" cy="926087"/>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B39F5EF1-4AA4-400F-A7F7-30C8FB2C51EE}">
      <dsp:nvSpPr>
        <dsp:cNvPr id="0" name=""/>
        <dsp:cNvSpPr/>
      </dsp:nvSpPr>
      <dsp:spPr>
        <a:xfrm>
          <a:off x="280141" y="210197"/>
          <a:ext cx="509348" cy="50934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DA79AA-A632-4433-AB72-07EAF149F244}">
      <dsp:nvSpPr>
        <dsp:cNvPr id="0" name=""/>
        <dsp:cNvSpPr/>
      </dsp:nvSpPr>
      <dsp:spPr>
        <a:xfrm>
          <a:off x="1069631" y="1827"/>
          <a:ext cx="4325516" cy="926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011" tIns="98011" rIns="98011" bIns="98011" numCol="1" spcCol="1270" anchor="ctr" anchorCtr="0">
          <a:noAutofit/>
        </a:bodyPr>
        <a:lstStyle/>
        <a:p>
          <a:pPr marL="0" lvl="0" indent="0" algn="l" defTabSz="666750">
            <a:lnSpc>
              <a:spcPct val="100000"/>
            </a:lnSpc>
            <a:spcBef>
              <a:spcPct val="0"/>
            </a:spcBef>
            <a:spcAft>
              <a:spcPct val="35000"/>
            </a:spcAft>
            <a:buNone/>
          </a:pPr>
          <a:r>
            <a:rPr lang="it-IT" sz="1500" kern="1200" dirty="0"/>
            <a:t>è stato costruito da zero!</a:t>
          </a:r>
          <a:endParaRPr lang="en-US" sz="1500" kern="1200" dirty="0"/>
        </a:p>
      </dsp:txBody>
      <dsp:txXfrm>
        <a:off x="1069631" y="1827"/>
        <a:ext cx="4325516" cy="926087"/>
      </dsp:txXfrm>
    </dsp:sp>
    <dsp:sp modelId="{B20E5628-135A-4027-8E22-95F221E8FC13}">
      <dsp:nvSpPr>
        <dsp:cNvPr id="0" name=""/>
        <dsp:cNvSpPr/>
      </dsp:nvSpPr>
      <dsp:spPr>
        <a:xfrm>
          <a:off x="0" y="1159437"/>
          <a:ext cx="5395148" cy="926087"/>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13B6B3AA-0A58-4723-BD9D-6139AADCC456}">
      <dsp:nvSpPr>
        <dsp:cNvPr id="0" name=""/>
        <dsp:cNvSpPr/>
      </dsp:nvSpPr>
      <dsp:spPr>
        <a:xfrm>
          <a:off x="280141" y="1367806"/>
          <a:ext cx="509348" cy="5093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2FA485-1880-4007-9CDA-F13B33C3D834}">
      <dsp:nvSpPr>
        <dsp:cNvPr id="0" name=""/>
        <dsp:cNvSpPr/>
      </dsp:nvSpPr>
      <dsp:spPr>
        <a:xfrm>
          <a:off x="1069631" y="1159437"/>
          <a:ext cx="4325516" cy="926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011" tIns="98011" rIns="98011" bIns="98011" numCol="1" spcCol="1270" anchor="ctr" anchorCtr="0">
          <a:noAutofit/>
        </a:bodyPr>
        <a:lstStyle/>
        <a:p>
          <a:pPr marL="0" lvl="0" indent="0" algn="l" defTabSz="666750">
            <a:lnSpc>
              <a:spcPct val="100000"/>
            </a:lnSpc>
            <a:spcBef>
              <a:spcPct val="0"/>
            </a:spcBef>
            <a:spcAft>
              <a:spcPct val="35000"/>
            </a:spcAft>
            <a:buNone/>
          </a:pPr>
          <a:r>
            <a:rPr lang="it-IT" sz="1500" kern="1200" dirty="0"/>
            <a:t>tutti i controlli sono stati riscritti e quasi sempre non si affida ai controlli standard Windows. </a:t>
          </a:r>
          <a:endParaRPr lang="en-US" sz="1500" kern="1200" dirty="0"/>
        </a:p>
      </dsp:txBody>
      <dsp:txXfrm>
        <a:off x="1069631" y="1159437"/>
        <a:ext cx="4325516" cy="926087"/>
      </dsp:txXfrm>
    </dsp:sp>
    <dsp:sp modelId="{D237C958-AC24-4A5C-8BE6-CF5339F3823F}">
      <dsp:nvSpPr>
        <dsp:cNvPr id="0" name=""/>
        <dsp:cNvSpPr/>
      </dsp:nvSpPr>
      <dsp:spPr>
        <a:xfrm>
          <a:off x="0" y="2317046"/>
          <a:ext cx="5395148" cy="926087"/>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2D9D3586-EB72-42B6-9A28-2B02E05C5407}">
      <dsp:nvSpPr>
        <dsp:cNvPr id="0" name=""/>
        <dsp:cNvSpPr/>
      </dsp:nvSpPr>
      <dsp:spPr>
        <a:xfrm>
          <a:off x="280141" y="2525416"/>
          <a:ext cx="509348" cy="5093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BA4EC9-8EBB-4866-8F8F-FAA516E2D09E}">
      <dsp:nvSpPr>
        <dsp:cNvPr id="0" name=""/>
        <dsp:cNvSpPr/>
      </dsp:nvSpPr>
      <dsp:spPr>
        <a:xfrm>
          <a:off x="1069631" y="2317046"/>
          <a:ext cx="4325516" cy="926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011" tIns="98011" rIns="98011" bIns="98011" numCol="1" spcCol="1270" anchor="ctr" anchorCtr="0">
          <a:noAutofit/>
        </a:bodyPr>
        <a:lstStyle/>
        <a:p>
          <a:pPr marL="0" lvl="0" indent="0" algn="l" defTabSz="666750">
            <a:lnSpc>
              <a:spcPct val="100000"/>
            </a:lnSpc>
            <a:spcBef>
              <a:spcPct val="0"/>
            </a:spcBef>
            <a:spcAft>
              <a:spcPct val="35000"/>
            </a:spcAft>
            <a:buNone/>
          </a:pPr>
          <a:r>
            <a:rPr lang="it-IT" sz="1500" kern="1200" dirty="0"/>
            <a:t>è basato su un sistema di grafica vettoriale che si appoggia alle DirectX per sfruttare l'accelerazione hardware delle moderne schede grafiche</a:t>
          </a:r>
          <a:endParaRPr lang="en-US" sz="1500" kern="1200" dirty="0"/>
        </a:p>
      </dsp:txBody>
      <dsp:txXfrm>
        <a:off x="1069631" y="2317046"/>
        <a:ext cx="4325516" cy="926087"/>
      </dsp:txXfrm>
    </dsp:sp>
    <dsp:sp modelId="{B88386B7-8728-43B4-8940-8BD41BBAD7F4}">
      <dsp:nvSpPr>
        <dsp:cNvPr id="0" name=""/>
        <dsp:cNvSpPr/>
      </dsp:nvSpPr>
      <dsp:spPr>
        <a:xfrm>
          <a:off x="0" y="3474656"/>
          <a:ext cx="5395148" cy="926087"/>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2671FE6C-40CE-47B1-8281-627CD0D97B13}">
      <dsp:nvSpPr>
        <dsp:cNvPr id="0" name=""/>
        <dsp:cNvSpPr/>
      </dsp:nvSpPr>
      <dsp:spPr>
        <a:xfrm>
          <a:off x="280141" y="3683026"/>
          <a:ext cx="509348" cy="5093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E6E37A-DDA2-4972-AE34-F7AD86B5F027}">
      <dsp:nvSpPr>
        <dsp:cNvPr id="0" name=""/>
        <dsp:cNvSpPr/>
      </dsp:nvSpPr>
      <dsp:spPr>
        <a:xfrm>
          <a:off x="1069631" y="3474656"/>
          <a:ext cx="4325516" cy="926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011" tIns="98011" rIns="98011" bIns="98011" numCol="1" spcCol="1270" anchor="ctr" anchorCtr="0">
          <a:noAutofit/>
        </a:bodyPr>
        <a:lstStyle/>
        <a:p>
          <a:pPr marL="0" lvl="0" indent="0" algn="l" defTabSz="666750">
            <a:lnSpc>
              <a:spcPct val="100000"/>
            </a:lnSpc>
            <a:spcBef>
              <a:spcPct val="0"/>
            </a:spcBef>
            <a:spcAft>
              <a:spcPct val="35000"/>
            </a:spcAft>
            <a:buNone/>
          </a:pPr>
          <a:r>
            <a:rPr lang="it-IT" sz="1500" kern="1200" dirty="0"/>
            <a:t>è opensource </a:t>
          </a:r>
          <a:r>
            <a:rPr lang="it-IT" sz="1500" b="1" kern="1200" dirty="0">
              <a:solidFill>
                <a:schemeClr val="bg1"/>
              </a:solidFill>
              <a:hlinkClick xmlns:r="http://schemas.openxmlformats.org/officeDocument/2006/relationships" r:id="rId9">
                <a:extLst>
                  <a:ext uri="{A12FA001-AC4F-418D-AE19-62706E023703}">
                    <ahyp:hlinkClr xmlns:ahyp="http://schemas.microsoft.com/office/drawing/2018/hyperlinkcolor" val="tx"/>
                  </a:ext>
                </a:extLst>
              </a:hlinkClick>
            </a:rPr>
            <a:t>https://github.com/dotnet/wpf</a:t>
          </a:r>
          <a:endParaRPr lang="en-US" sz="1500" b="1" kern="1200" dirty="0">
            <a:solidFill>
              <a:schemeClr val="bg1"/>
            </a:solidFill>
          </a:endParaRPr>
        </a:p>
      </dsp:txBody>
      <dsp:txXfrm>
        <a:off x="1069631" y="3474656"/>
        <a:ext cx="4325516" cy="92608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D1EEEE-DD7E-491B-91A6-99E47F22C779}">
      <dsp:nvSpPr>
        <dsp:cNvPr id="0" name=""/>
        <dsp:cNvSpPr/>
      </dsp:nvSpPr>
      <dsp:spPr>
        <a:xfrm>
          <a:off x="0" y="1136492"/>
          <a:ext cx="4948398" cy="974136"/>
        </a:xfrm>
        <a:prstGeom prst="roundRect">
          <a:avLst>
            <a:gd name="adj" fmla="val 10000"/>
          </a:avLst>
        </a:prstGeom>
        <a:solidFill>
          <a:schemeClr val="bg1"/>
        </a:solidFill>
        <a:ln>
          <a:noFill/>
        </a:ln>
        <a:effectLst/>
      </dsp:spPr>
      <dsp:style>
        <a:lnRef idx="0">
          <a:scrgbClr r="0" g="0" b="0"/>
        </a:lnRef>
        <a:fillRef idx="1">
          <a:scrgbClr r="0" g="0" b="0"/>
        </a:fillRef>
        <a:effectRef idx="0">
          <a:scrgbClr r="0" g="0" b="0"/>
        </a:effectRef>
        <a:fontRef idx="minor"/>
      </dsp:style>
    </dsp:sp>
    <dsp:sp modelId="{E878EBE0-3090-4CAB-810B-A561D4FB8782}">
      <dsp:nvSpPr>
        <dsp:cNvPr id="0" name=""/>
        <dsp:cNvSpPr/>
      </dsp:nvSpPr>
      <dsp:spPr>
        <a:xfrm>
          <a:off x="294676" y="1355673"/>
          <a:ext cx="535775" cy="535775"/>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61E7B1-C725-499B-A6E9-B45C87AC809D}">
      <dsp:nvSpPr>
        <dsp:cNvPr id="0" name=""/>
        <dsp:cNvSpPr/>
      </dsp:nvSpPr>
      <dsp:spPr>
        <a:xfrm>
          <a:off x="1125127" y="1136492"/>
          <a:ext cx="3823270" cy="974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096" tIns="103096" rIns="103096" bIns="103096" numCol="1" spcCol="1270" anchor="ctr" anchorCtr="0">
          <a:noAutofit/>
        </a:bodyPr>
        <a:lstStyle/>
        <a:p>
          <a:pPr marL="0" lvl="0" indent="0" algn="l" defTabSz="711200">
            <a:lnSpc>
              <a:spcPct val="100000"/>
            </a:lnSpc>
            <a:spcBef>
              <a:spcPct val="0"/>
            </a:spcBef>
            <a:spcAft>
              <a:spcPct val="35000"/>
            </a:spcAft>
            <a:buNone/>
          </a:pPr>
          <a:r>
            <a:rPr lang="it-IT" sz="1600" b="0" kern="1200" dirty="0">
              <a:solidFill>
                <a:srgbClr val="4472C4"/>
              </a:solidFill>
            </a:rPr>
            <a:t>è semplicemente uno strato sovrastante ai controlli Windows (incapsulano Win32 API)</a:t>
          </a:r>
        </a:p>
      </dsp:txBody>
      <dsp:txXfrm>
        <a:off x="1125127" y="1136492"/>
        <a:ext cx="3823270" cy="97413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5771A2-1A6D-4A89-BE81-A05C71B6CF46}">
      <dsp:nvSpPr>
        <dsp:cNvPr id="0" name=""/>
        <dsp:cNvSpPr/>
      </dsp:nvSpPr>
      <dsp:spPr>
        <a:xfrm>
          <a:off x="622800" y="1157063"/>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38DC39-4548-455A-A874-C74742A415AB}">
      <dsp:nvSpPr>
        <dsp:cNvPr id="0" name=""/>
        <dsp:cNvSpPr/>
      </dsp:nvSpPr>
      <dsp:spPr>
        <a:xfrm>
          <a:off x="127800" y="2272980"/>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it-IT" sz="1100" kern="1200" dirty="0"/>
            <a:t>È più recente, quindi più in sintonia con gli standard moderni</a:t>
          </a:r>
          <a:endParaRPr lang="en-US" sz="1100" kern="1200" dirty="0"/>
        </a:p>
      </dsp:txBody>
      <dsp:txXfrm>
        <a:off x="127800" y="2272980"/>
        <a:ext cx="1800000" cy="922500"/>
      </dsp:txXfrm>
    </dsp:sp>
    <dsp:sp modelId="{67095E1B-5D7C-476B-A3AF-EC3C6DAD0E57}">
      <dsp:nvSpPr>
        <dsp:cNvPr id="0" name=""/>
        <dsp:cNvSpPr/>
      </dsp:nvSpPr>
      <dsp:spPr>
        <a:xfrm>
          <a:off x="2737800" y="1157063"/>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376A4A-3F0D-470A-92B7-7F6000C939AC}">
      <dsp:nvSpPr>
        <dsp:cNvPr id="0" name=""/>
        <dsp:cNvSpPr/>
      </dsp:nvSpPr>
      <dsp:spPr>
        <a:xfrm>
          <a:off x="2242800" y="2272980"/>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it-IT" sz="1100" kern="1200"/>
            <a:t>È più flessibile, offre la possibilità di realizzare più cose senza dover scrivere o acquistare nuovi controlli</a:t>
          </a:r>
          <a:endParaRPr lang="en-US" sz="1100" kern="1200"/>
        </a:p>
      </dsp:txBody>
      <dsp:txXfrm>
        <a:off x="2242800" y="2272980"/>
        <a:ext cx="1800000" cy="922500"/>
      </dsp:txXfrm>
    </dsp:sp>
    <dsp:sp modelId="{217075CB-07C9-40D7-BF8C-7CB3D4D025F5}">
      <dsp:nvSpPr>
        <dsp:cNvPr id="0" name=""/>
        <dsp:cNvSpPr/>
      </dsp:nvSpPr>
      <dsp:spPr>
        <a:xfrm>
          <a:off x="4852800" y="1157063"/>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19FA81-DE49-4BCA-9C28-D03998613397}">
      <dsp:nvSpPr>
        <dsp:cNvPr id="0" name=""/>
        <dsp:cNvSpPr/>
      </dsp:nvSpPr>
      <dsp:spPr>
        <a:xfrm>
          <a:off x="4357800" y="2272980"/>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it-IT" sz="1100" kern="1200" dirty="0"/>
            <a:t>XAML rende più semplice la creazione e la modifica delle GUI ed in più offre la possibilità di dividere il lavoro tra un "designer" (XAML) e uno sviluppatore </a:t>
          </a:r>
          <a:endParaRPr lang="en-US" sz="1100" kern="1200" dirty="0"/>
        </a:p>
      </dsp:txBody>
      <dsp:txXfrm>
        <a:off x="4357800" y="2272980"/>
        <a:ext cx="1800000" cy="922500"/>
      </dsp:txXfrm>
    </dsp:sp>
    <dsp:sp modelId="{4E98870E-8406-4A2C-B782-F99A816EFF28}">
      <dsp:nvSpPr>
        <dsp:cNvPr id="0" name=""/>
        <dsp:cNvSpPr/>
      </dsp:nvSpPr>
      <dsp:spPr>
        <a:xfrm>
          <a:off x="6967800" y="1157063"/>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23B3F6-83BD-48C9-8452-80998FA3C24D}">
      <dsp:nvSpPr>
        <dsp:cNvPr id="0" name=""/>
        <dsp:cNvSpPr/>
      </dsp:nvSpPr>
      <dsp:spPr>
        <a:xfrm>
          <a:off x="6472800" y="2272980"/>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it-IT" sz="1100" kern="1200" dirty="0"/>
            <a:t>Usa il concetto di </a:t>
          </a:r>
          <a:r>
            <a:rPr lang="it-IT" sz="1100" kern="1200" dirty="0" err="1"/>
            <a:t>Databinding</a:t>
          </a:r>
          <a:r>
            <a:rPr lang="it-IT" sz="1100" kern="1200" dirty="0"/>
            <a:t>, permettendo una migliore separazione tra i dati e la presentazione</a:t>
          </a:r>
          <a:endParaRPr lang="en-US" sz="1100" kern="1200" dirty="0"/>
        </a:p>
      </dsp:txBody>
      <dsp:txXfrm>
        <a:off x="6472800" y="2272980"/>
        <a:ext cx="1800000" cy="922500"/>
      </dsp:txXfrm>
    </dsp:sp>
    <dsp:sp modelId="{7955E5B6-A36E-4455-A373-DF8FDFAD62E0}">
      <dsp:nvSpPr>
        <dsp:cNvPr id="0" name=""/>
        <dsp:cNvSpPr/>
      </dsp:nvSpPr>
      <dsp:spPr>
        <a:xfrm>
          <a:off x="9082800" y="1157063"/>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EBBF5B-28DA-4942-A4B2-A58EDCE88E07}">
      <dsp:nvSpPr>
        <dsp:cNvPr id="0" name=""/>
        <dsp:cNvSpPr/>
      </dsp:nvSpPr>
      <dsp:spPr>
        <a:xfrm>
          <a:off x="8587800" y="2272980"/>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it-IT" sz="1100" kern="1200"/>
            <a:t>Utilizza l'accelerazione hardware per tracciare la GUI, migliorando le prestazioni</a:t>
          </a:r>
          <a:endParaRPr lang="en-US" sz="1100" kern="1200"/>
        </a:p>
      </dsp:txBody>
      <dsp:txXfrm>
        <a:off x="8587800" y="2272980"/>
        <a:ext cx="1800000" cy="9225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0AD715-2130-4C6F-9B5D-0844C1550720}">
      <dsp:nvSpPr>
        <dsp:cNvPr id="0" name=""/>
        <dsp:cNvSpPr/>
      </dsp:nvSpPr>
      <dsp:spPr>
        <a:xfrm>
          <a:off x="1212569" y="987878"/>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912A92-34E5-4EDA-8E30-5C812DC660B2}">
      <dsp:nvSpPr>
        <dsp:cNvPr id="0" name=""/>
        <dsp:cNvSpPr/>
      </dsp:nvSpPr>
      <dsp:spPr>
        <a:xfrm>
          <a:off x="417971" y="2644665"/>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it-IT" sz="1500" kern="1200"/>
            <a:t>È più vecchio, quindi maggiormente testato ed utilizzato</a:t>
          </a:r>
          <a:endParaRPr lang="en-US" sz="1500" kern="1200"/>
        </a:p>
      </dsp:txBody>
      <dsp:txXfrm>
        <a:off x="417971" y="2644665"/>
        <a:ext cx="2889450" cy="720000"/>
      </dsp:txXfrm>
    </dsp:sp>
    <dsp:sp modelId="{11CD3382-22B9-49A2-9531-B70AE3382187}">
      <dsp:nvSpPr>
        <dsp:cNvPr id="0" name=""/>
        <dsp:cNvSpPr/>
      </dsp:nvSpPr>
      <dsp:spPr>
        <a:xfrm>
          <a:off x="4607673" y="987878"/>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9566EC-B67F-4A8D-AB06-94F7DE1EC053}">
      <dsp:nvSpPr>
        <dsp:cNvPr id="0" name=""/>
        <dsp:cNvSpPr/>
      </dsp:nvSpPr>
      <dsp:spPr>
        <a:xfrm>
          <a:off x="3813075" y="2644665"/>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it-IT" sz="1500" kern="1200"/>
            <a:t>Esistono già molti controlli sviluppati da parti terze, sia gratis che a pagamento</a:t>
          </a:r>
          <a:endParaRPr lang="en-US" sz="1500" kern="1200"/>
        </a:p>
      </dsp:txBody>
      <dsp:txXfrm>
        <a:off x="3813075" y="2644665"/>
        <a:ext cx="2889450" cy="720000"/>
      </dsp:txXfrm>
    </dsp:sp>
    <dsp:sp modelId="{E23F2DB7-1251-4ADA-A781-D536AE4207B2}">
      <dsp:nvSpPr>
        <dsp:cNvPr id="0" name=""/>
        <dsp:cNvSpPr/>
      </dsp:nvSpPr>
      <dsp:spPr>
        <a:xfrm>
          <a:off x="8002777" y="987878"/>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DCECD9-23FF-4551-96AD-5EE4BC53CA99}">
      <dsp:nvSpPr>
        <dsp:cNvPr id="0" name=""/>
        <dsp:cNvSpPr/>
      </dsp:nvSpPr>
      <dsp:spPr>
        <a:xfrm>
          <a:off x="7208178" y="2644665"/>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it-IT" sz="1500" kern="1200"/>
            <a:t>Il "designer" in Visual Studio è, al momento, migliore per WinForms</a:t>
          </a:r>
          <a:endParaRPr lang="en-US" sz="1500" kern="1200"/>
        </a:p>
      </dsp:txBody>
      <dsp:txXfrm>
        <a:off x="7208178" y="2644665"/>
        <a:ext cx="28894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7.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C5B3E4-33EA-4D91-AB06-4048D8D6355D}" type="datetimeFigureOut">
              <a:rPr lang="it-IT" smtClean="0"/>
              <a:t>29/11/2019</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1311A5-9985-44AE-8AA4-143727AB89F7}" type="slidenum">
              <a:rPr lang="it-IT" smtClean="0"/>
              <a:t>‹N›</a:t>
            </a:fld>
            <a:endParaRPr lang="it-IT"/>
          </a:p>
        </p:txBody>
      </p:sp>
    </p:spTree>
    <p:extLst>
      <p:ext uri="{BB962C8B-B14F-4D97-AF65-F5344CB8AC3E}">
        <p14:creationId xmlns:p14="http://schemas.microsoft.com/office/powerpoint/2010/main" val="29370353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latin typeface="+mn-lt"/>
                <a:ea typeface="+mn-ea"/>
                <a:cs typeface="+mn-cs"/>
              </a:rPr>
              <a:t>Cosa vi aspettate da questo corso?</a:t>
            </a:r>
          </a:p>
        </p:txBody>
      </p:sp>
      <p:sp>
        <p:nvSpPr>
          <p:cNvPr id="4" name="Segnaposto numero diapositiva 3"/>
          <p:cNvSpPr>
            <a:spLocks noGrp="1"/>
          </p:cNvSpPr>
          <p:nvPr>
            <p:ph type="sldNum" sz="quarter" idx="5"/>
          </p:nvPr>
        </p:nvSpPr>
        <p:spPr/>
        <p:txBody>
          <a:bodyPr/>
          <a:lstStyle/>
          <a:p>
            <a:fld id="{2C1311A5-9985-44AE-8AA4-143727AB89F7}" type="slidenum">
              <a:rPr lang="it-IT" smtClean="0"/>
              <a:t>3</a:t>
            </a:fld>
            <a:endParaRPr lang="it-IT"/>
          </a:p>
        </p:txBody>
      </p:sp>
    </p:spTree>
    <p:extLst>
      <p:ext uri="{BB962C8B-B14F-4D97-AF65-F5344CB8AC3E}">
        <p14:creationId xmlns:p14="http://schemas.microsoft.com/office/powerpoint/2010/main" val="2400361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19</a:t>
            </a:fld>
            <a:endParaRPr lang="it-IT"/>
          </a:p>
        </p:txBody>
      </p:sp>
    </p:spTree>
    <p:extLst>
      <p:ext uri="{BB962C8B-B14F-4D97-AF65-F5344CB8AC3E}">
        <p14:creationId xmlns:p14="http://schemas.microsoft.com/office/powerpoint/2010/main" val="3578267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differenze del designer tra </a:t>
            </a:r>
            <a:r>
              <a:rPr lang="it-IT" dirty="0" err="1"/>
              <a:t>winforms</a:t>
            </a:r>
            <a:r>
              <a:rPr lang="it-IT" dirty="0"/>
              <a:t> e </a:t>
            </a:r>
            <a:r>
              <a:rPr lang="it-IT" dirty="0" err="1"/>
              <a:t>wpf</a:t>
            </a:r>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22</a:t>
            </a:fld>
            <a:endParaRPr lang="it-IT"/>
          </a:p>
        </p:txBody>
      </p:sp>
    </p:spTree>
    <p:extLst>
      <p:ext uri="{BB962C8B-B14F-4D97-AF65-F5344CB8AC3E}">
        <p14:creationId xmlns:p14="http://schemas.microsoft.com/office/powerpoint/2010/main" val="4148326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Perché questo titolo alla presentazione? Non è così semplice. </a:t>
            </a:r>
          </a:p>
          <a:p>
            <a:r>
              <a:rPr lang="it-IT" dirty="0"/>
              <a:t>Ricorda un po’ il mio, non è detto che si possa fare, o si fa presto a dire…</a:t>
            </a:r>
          </a:p>
          <a:p>
            <a:r>
              <a:rPr lang="it-IT" dirty="0"/>
              <a:t>Spesso il passaggio a da </a:t>
            </a:r>
            <a:r>
              <a:rPr lang="it-IT" dirty="0" err="1"/>
              <a:t>winforms</a:t>
            </a:r>
            <a:r>
              <a:rPr lang="it-IT" dirty="0"/>
              <a:t> a </a:t>
            </a:r>
            <a:r>
              <a:rPr lang="it-IT" dirty="0" err="1"/>
              <a:t>wpf</a:t>
            </a:r>
            <a:r>
              <a:rPr lang="it-IT" dirty="0"/>
              <a:t> è stato ostico per molti, ma non sempre in modo giustificato.</a:t>
            </a:r>
          </a:p>
        </p:txBody>
      </p:sp>
      <p:sp>
        <p:nvSpPr>
          <p:cNvPr id="4" name="Segnaposto numero diapositiva 3"/>
          <p:cNvSpPr>
            <a:spLocks noGrp="1"/>
          </p:cNvSpPr>
          <p:nvPr>
            <p:ph type="sldNum" sz="quarter" idx="5"/>
          </p:nvPr>
        </p:nvSpPr>
        <p:spPr/>
        <p:txBody>
          <a:bodyPr/>
          <a:lstStyle/>
          <a:p>
            <a:fld id="{2C1311A5-9985-44AE-8AA4-143727AB89F7}" type="slidenum">
              <a:rPr lang="it-IT" smtClean="0"/>
              <a:t>25</a:t>
            </a:fld>
            <a:endParaRPr lang="it-IT"/>
          </a:p>
        </p:txBody>
      </p:sp>
    </p:spTree>
    <p:extLst>
      <p:ext uri="{BB962C8B-B14F-4D97-AF65-F5344CB8AC3E}">
        <p14:creationId xmlns:p14="http://schemas.microsoft.com/office/powerpoint/2010/main" val="1780394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27</a:t>
            </a:fld>
            <a:endParaRPr lang="it-IT"/>
          </a:p>
        </p:txBody>
      </p:sp>
    </p:spTree>
    <p:extLst>
      <p:ext uri="{BB962C8B-B14F-4D97-AF65-F5344CB8AC3E}">
        <p14:creationId xmlns:p14="http://schemas.microsoft.com/office/powerpoint/2010/main" val="2447956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30</a:t>
            </a:fld>
            <a:endParaRPr lang="it-IT"/>
          </a:p>
        </p:txBody>
      </p:sp>
    </p:spTree>
    <p:extLst>
      <p:ext uri="{BB962C8B-B14F-4D97-AF65-F5344CB8AC3E}">
        <p14:creationId xmlns:p14="http://schemas.microsoft.com/office/powerpoint/2010/main" val="801474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kern="1200" dirty="0">
                <a:solidFill>
                  <a:schemeClr val="tx1"/>
                </a:solidFill>
                <a:effectLst/>
                <a:latin typeface="+mn-lt"/>
                <a:ea typeface="+mn-ea"/>
                <a:cs typeface="+mn-cs"/>
              </a:rPr>
              <a:t>Abbiamo esaminato il progetto che ci hai inviato e trovato un riferimento ricorsivo in </a:t>
            </a:r>
            <a:r>
              <a:rPr lang="it-IT" sz="1200" b="0" i="0" kern="1200" dirty="0" err="1">
                <a:solidFill>
                  <a:schemeClr val="tx1"/>
                </a:solidFill>
                <a:effectLst/>
                <a:latin typeface="+mn-lt"/>
                <a:ea typeface="+mn-ea"/>
                <a:cs typeface="+mn-cs"/>
              </a:rPr>
              <a:t>UserControl</a:t>
            </a:r>
            <a:r>
              <a:rPr lang="it-IT" sz="1200" b="0" i="0" kern="1200" dirty="0">
                <a:solidFill>
                  <a:schemeClr val="tx1"/>
                </a:solidFill>
                <a:effectLst/>
                <a:latin typeface="+mn-lt"/>
                <a:ea typeface="+mn-ea"/>
                <a:cs typeface="+mn-cs"/>
              </a:rPr>
              <a:t>. In particolare qui:</a:t>
            </a:r>
          </a:p>
          <a:p>
            <a:r>
              <a:rPr lang="it-IT" sz="1200" b="0" i="0" kern="1200" dirty="0">
                <a:solidFill>
                  <a:schemeClr val="tx1"/>
                </a:solidFill>
                <a:effectLst/>
                <a:latin typeface="+mn-lt"/>
                <a:ea typeface="+mn-ea"/>
                <a:cs typeface="+mn-cs"/>
              </a:rPr>
              <a:t>Questo </a:t>
            </a:r>
            <a:r>
              <a:rPr lang="it-IT" sz="1200" b="0" i="0" kern="1200" dirty="0" err="1">
                <a:solidFill>
                  <a:schemeClr val="tx1"/>
                </a:solidFill>
                <a:effectLst/>
                <a:latin typeface="+mn-lt"/>
                <a:ea typeface="+mn-ea"/>
                <a:cs typeface="+mn-cs"/>
              </a:rPr>
              <a:t>UserControl</a:t>
            </a:r>
            <a:r>
              <a:rPr lang="it-IT" sz="1200" b="0" i="0" kern="1200" dirty="0">
                <a:solidFill>
                  <a:schemeClr val="tx1"/>
                </a:solidFill>
                <a:effectLst/>
                <a:latin typeface="+mn-lt"/>
                <a:ea typeface="+mn-ea"/>
                <a:cs typeface="+mn-cs"/>
              </a:rPr>
              <a:t> include una copia di se stesso e il riferimento ricorsivo sta causando l'arresto anomalo del designer con un overflow dello </a:t>
            </a:r>
            <a:r>
              <a:rPr lang="it-IT" sz="1200" b="0" i="0" kern="1200" dirty="0" err="1">
                <a:solidFill>
                  <a:schemeClr val="tx1"/>
                </a:solidFill>
                <a:effectLst/>
                <a:latin typeface="+mn-lt"/>
                <a:ea typeface="+mn-ea"/>
                <a:cs typeface="+mn-cs"/>
              </a:rPr>
              <a:t>stack</a:t>
            </a:r>
            <a:r>
              <a:rPr lang="it-IT" sz="1200" b="0" i="0" kern="1200" dirty="0">
                <a:solidFill>
                  <a:schemeClr val="tx1"/>
                </a:solidFill>
                <a:effectLst/>
                <a:latin typeface="+mn-lt"/>
                <a:ea typeface="+mn-ea"/>
                <a:cs typeface="+mn-cs"/>
              </a:rPr>
              <a:t>. Il designer ha cercato di offrire la migliore esperienza possibile disattivando il codice utente, poiché la gravità dell'eccezione ha reso impossibile per il progettista rilevare il codice che ha causato il problema. Quando rimuovo questo riferimento ricorsivo, il designer è in grado di eseguire nuovamente il codice del progetto.</a:t>
            </a:r>
          </a:p>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31</a:t>
            </a:fld>
            <a:endParaRPr lang="it-IT"/>
          </a:p>
        </p:txBody>
      </p:sp>
    </p:spTree>
    <p:extLst>
      <p:ext uri="{BB962C8B-B14F-4D97-AF65-F5344CB8AC3E}">
        <p14:creationId xmlns:p14="http://schemas.microsoft.com/office/powerpoint/2010/main" val="2963183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32</a:t>
            </a:fld>
            <a:endParaRPr lang="it-IT"/>
          </a:p>
        </p:txBody>
      </p:sp>
    </p:spTree>
    <p:extLst>
      <p:ext uri="{BB962C8B-B14F-4D97-AF65-F5344CB8AC3E}">
        <p14:creationId xmlns:p14="http://schemas.microsoft.com/office/powerpoint/2010/main" val="1647319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Window essendo di tipo </a:t>
            </a:r>
            <a:r>
              <a:rPr lang="it-IT" dirty="0" err="1"/>
              <a:t>ContentControl</a:t>
            </a:r>
            <a:r>
              <a:rPr lang="it-IT" dirty="0"/>
              <a:t> può contenere un solo elemento</a:t>
            </a:r>
          </a:p>
        </p:txBody>
      </p:sp>
      <p:sp>
        <p:nvSpPr>
          <p:cNvPr id="4" name="Segnaposto numero diapositiva 3"/>
          <p:cNvSpPr>
            <a:spLocks noGrp="1"/>
          </p:cNvSpPr>
          <p:nvPr>
            <p:ph type="sldNum" sz="quarter" idx="5"/>
          </p:nvPr>
        </p:nvSpPr>
        <p:spPr/>
        <p:txBody>
          <a:bodyPr/>
          <a:lstStyle/>
          <a:p>
            <a:fld id="{2C1311A5-9985-44AE-8AA4-143727AB89F7}" type="slidenum">
              <a:rPr lang="it-IT" smtClean="0"/>
              <a:t>44</a:t>
            </a:fld>
            <a:endParaRPr lang="it-IT"/>
          </a:p>
        </p:txBody>
      </p:sp>
    </p:spTree>
    <p:extLst>
      <p:ext uri="{BB962C8B-B14F-4D97-AF65-F5344CB8AC3E}">
        <p14:creationId xmlns:p14="http://schemas.microsoft.com/office/powerpoint/2010/main" val="14407034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48</a:t>
            </a:fld>
            <a:endParaRPr lang="it-IT"/>
          </a:p>
        </p:txBody>
      </p:sp>
    </p:spTree>
    <p:extLst>
      <p:ext uri="{BB962C8B-B14F-4D97-AF65-F5344CB8AC3E}">
        <p14:creationId xmlns:p14="http://schemas.microsoft.com/office/powerpoint/2010/main" val="1741469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Vediamo com’è costituita un’applicazione </a:t>
            </a:r>
            <a:r>
              <a:rPr lang="it-IT" dirty="0" err="1"/>
              <a:t>wpf</a:t>
            </a:r>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50</a:t>
            </a:fld>
            <a:endParaRPr lang="it-IT"/>
          </a:p>
        </p:txBody>
      </p:sp>
    </p:spTree>
    <p:extLst>
      <p:ext uri="{BB962C8B-B14F-4D97-AF65-F5344CB8AC3E}">
        <p14:creationId xmlns:p14="http://schemas.microsoft.com/office/powerpoint/2010/main" val="3566541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Non lo conoscete ma ne avete sentito parlare?</a:t>
            </a:r>
          </a:p>
          <a:p>
            <a:r>
              <a:rPr lang="it-IT" dirty="0"/>
              <a:t>Cosa avete sentito?</a:t>
            </a:r>
          </a:p>
          <a:p>
            <a:r>
              <a:rPr lang="it-IT" dirty="0"/>
              <a:t>Lo avete già utilizzato?</a:t>
            </a:r>
          </a:p>
        </p:txBody>
      </p:sp>
      <p:sp>
        <p:nvSpPr>
          <p:cNvPr id="4" name="Segnaposto numero diapositiva 3"/>
          <p:cNvSpPr>
            <a:spLocks noGrp="1"/>
          </p:cNvSpPr>
          <p:nvPr>
            <p:ph type="sldNum" sz="quarter" idx="5"/>
          </p:nvPr>
        </p:nvSpPr>
        <p:spPr/>
        <p:txBody>
          <a:bodyPr/>
          <a:lstStyle/>
          <a:p>
            <a:fld id="{2C1311A5-9985-44AE-8AA4-143727AB89F7}" type="slidenum">
              <a:rPr lang="it-IT" smtClean="0"/>
              <a:t>4</a:t>
            </a:fld>
            <a:endParaRPr lang="it-IT"/>
          </a:p>
        </p:txBody>
      </p:sp>
    </p:spTree>
    <p:extLst>
      <p:ext uri="{BB962C8B-B14F-4D97-AF65-F5344CB8AC3E}">
        <p14:creationId xmlns:p14="http://schemas.microsoft.com/office/powerpoint/2010/main" val="10802171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La migliore pratica è utilizzare le risorse statiche a meno che non vi sia la necessità di modificare dinamicamente la risorsa</a:t>
            </a:r>
          </a:p>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98</a:t>
            </a:fld>
            <a:endParaRPr lang="it-IT"/>
          </a:p>
        </p:txBody>
      </p:sp>
    </p:spTree>
    <p:extLst>
      <p:ext uri="{BB962C8B-B14F-4D97-AF65-F5344CB8AC3E}">
        <p14:creationId xmlns:p14="http://schemas.microsoft.com/office/powerpoint/2010/main" val="37907677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Presentare uno </a:t>
            </a:r>
            <a:r>
              <a:rPr lang="it-IT" dirty="0" err="1"/>
              <a:t>usercontrol</a:t>
            </a:r>
            <a:r>
              <a:rPr lang="it-IT" dirty="0"/>
              <a:t> già creato</a:t>
            </a:r>
          </a:p>
        </p:txBody>
      </p:sp>
      <p:sp>
        <p:nvSpPr>
          <p:cNvPr id="4" name="Segnaposto numero diapositiva 3"/>
          <p:cNvSpPr>
            <a:spLocks noGrp="1"/>
          </p:cNvSpPr>
          <p:nvPr>
            <p:ph type="sldNum" sz="quarter" idx="5"/>
          </p:nvPr>
        </p:nvSpPr>
        <p:spPr/>
        <p:txBody>
          <a:bodyPr/>
          <a:lstStyle/>
          <a:p>
            <a:fld id="{2C1311A5-9985-44AE-8AA4-143727AB89F7}" type="slidenum">
              <a:rPr lang="it-IT" smtClean="0"/>
              <a:t>107</a:t>
            </a:fld>
            <a:endParaRPr lang="it-IT"/>
          </a:p>
        </p:txBody>
      </p:sp>
    </p:spTree>
    <p:extLst>
      <p:ext uri="{BB962C8B-B14F-4D97-AF65-F5344CB8AC3E}">
        <p14:creationId xmlns:p14="http://schemas.microsoft.com/office/powerpoint/2010/main" val="434449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Far vedere la creazione di una </a:t>
            </a:r>
            <a:r>
              <a:rPr lang="it-IT" dirty="0" err="1"/>
              <a:t>dependency</a:t>
            </a:r>
            <a:r>
              <a:rPr lang="it-IT" dirty="0"/>
              <a:t> </a:t>
            </a:r>
            <a:r>
              <a:rPr lang="it-IT" dirty="0" err="1"/>
              <a:t>property</a:t>
            </a:r>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116</a:t>
            </a:fld>
            <a:endParaRPr lang="it-IT"/>
          </a:p>
        </p:txBody>
      </p:sp>
    </p:spTree>
    <p:extLst>
      <p:ext uri="{BB962C8B-B14F-4D97-AF65-F5344CB8AC3E}">
        <p14:creationId xmlns:p14="http://schemas.microsoft.com/office/powerpoint/2010/main" val="2753727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Alcuni termini che utilizziamo quando parliamo di WPF</a:t>
            </a:r>
          </a:p>
        </p:txBody>
      </p:sp>
      <p:sp>
        <p:nvSpPr>
          <p:cNvPr id="4" name="Segnaposto numero diapositiva 3"/>
          <p:cNvSpPr>
            <a:spLocks noGrp="1"/>
          </p:cNvSpPr>
          <p:nvPr>
            <p:ph type="sldNum" sz="quarter" idx="5"/>
          </p:nvPr>
        </p:nvSpPr>
        <p:spPr/>
        <p:txBody>
          <a:bodyPr/>
          <a:lstStyle/>
          <a:p>
            <a:fld id="{2C1311A5-9985-44AE-8AA4-143727AB89F7}" type="slidenum">
              <a:rPr lang="it-IT" smtClean="0"/>
              <a:t>5</a:t>
            </a:fld>
            <a:endParaRPr lang="it-IT"/>
          </a:p>
        </p:txBody>
      </p:sp>
    </p:spTree>
    <p:extLst>
      <p:ext uri="{BB962C8B-B14F-4D97-AF65-F5344CB8AC3E}">
        <p14:creationId xmlns:p14="http://schemas.microsoft.com/office/powerpoint/2010/main" val="4113724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10</a:t>
            </a:fld>
            <a:endParaRPr lang="it-IT" dirty="0"/>
          </a:p>
        </p:txBody>
      </p:sp>
    </p:spTree>
    <p:extLst>
      <p:ext uri="{BB962C8B-B14F-4D97-AF65-F5344CB8AC3E}">
        <p14:creationId xmlns:p14="http://schemas.microsoft.com/office/powerpoint/2010/main" val="2684555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11</a:t>
            </a:fld>
            <a:endParaRPr lang="it-IT" dirty="0"/>
          </a:p>
        </p:txBody>
      </p:sp>
    </p:spTree>
    <p:extLst>
      <p:ext uri="{BB962C8B-B14F-4D97-AF65-F5344CB8AC3E}">
        <p14:creationId xmlns:p14="http://schemas.microsoft.com/office/powerpoint/2010/main" val="1396620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14</a:t>
            </a:fld>
            <a:endParaRPr lang="it-IT" dirty="0"/>
          </a:p>
        </p:txBody>
      </p:sp>
    </p:spTree>
    <p:extLst>
      <p:ext uri="{BB962C8B-B14F-4D97-AF65-F5344CB8AC3E}">
        <p14:creationId xmlns:p14="http://schemas.microsoft.com/office/powerpoint/2010/main" val="3543992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15</a:t>
            </a:fld>
            <a:endParaRPr lang="it-IT" dirty="0"/>
          </a:p>
        </p:txBody>
      </p:sp>
    </p:spTree>
    <p:extLst>
      <p:ext uri="{BB962C8B-B14F-4D97-AF65-F5344CB8AC3E}">
        <p14:creationId xmlns:p14="http://schemas.microsoft.com/office/powerpoint/2010/main" val="1443562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16</a:t>
            </a:fld>
            <a:endParaRPr lang="it-IT" dirty="0"/>
          </a:p>
        </p:txBody>
      </p:sp>
    </p:spTree>
    <p:extLst>
      <p:ext uri="{BB962C8B-B14F-4D97-AF65-F5344CB8AC3E}">
        <p14:creationId xmlns:p14="http://schemas.microsoft.com/office/powerpoint/2010/main" val="1726071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Tiriamo le somme</a:t>
            </a:r>
          </a:p>
        </p:txBody>
      </p:sp>
      <p:sp>
        <p:nvSpPr>
          <p:cNvPr id="4" name="Segnaposto numero diapositiva 3"/>
          <p:cNvSpPr>
            <a:spLocks noGrp="1"/>
          </p:cNvSpPr>
          <p:nvPr>
            <p:ph type="sldNum" sz="quarter" idx="5"/>
          </p:nvPr>
        </p:nvSpPr>
        <p:spPr/>
        <p:txBody>
          <a:bodyPr/>
          <a:lstStyle/>
          <a:p>
            <a:fld id="{2C1311A5-9985-44AE-8AA4-143727AB89F7}" type="slidenum">
              <a:rPr lang="it-IT" smtClean="0"/>
              <a:t>17</a:t>
            </a:fld>
            <a:endParaRPr lang="it-IT"/>
          </a:p>
        </p:txBody>
      </p:sp>
    </p:spTree>
    <p:extLst>
      <p:ext uri="{BB962C8B-B14F-4D97-AF65-F5344CB8AC3E}">
        <p14:creationId xmlns:p14="http://schemas.microsoft.com/office/powerpoint/2010/main" val="2591846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FB7BB3-B728-4883-B7C5-D50E6BEF3455}"/>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6E3CA119-981A-4119-85AB-6AE2418D2A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5B8911D6-EF5D-4929-B1E9-AA0B540018C3}"/>
              </a:ext>
            </a:extLst>
          </p:cNvPr>
          <p:cNvSpPr>
            <a:spLocks noGrp="1"/>
          </p:cNvSpPr>
          <p:nvPr>
            <p:ph type="dt" sz="half" idx="10"/>
          </p:nvPr>
        </p:nvSpPr>
        <p:spPr/>
        <p:txBody>
          <a:bodyPr/>
          <a:lstStyle/>
          <a:p>
            <a:fld id="{3F9DB38F-659F-4877-A4D7-38174140D157}" type="datetimeFigureOut">
              <a:rPr lang="it-IT" smtClean="0"/>
              <a:t>29/11/2019</a:t>
            </a:fld>
            <a:endParaRPr lang="it-IT"/>
          </a:p>
        </p:txBody>
      </p:sp>
      <p:sp>
        <p:nvSpPr>
          <p:cNvPr id="5" name="Segnaposto piè di pagina 4">
            <a:extLst>
              <a:ext uri="{FF2B5EF4-FFF2-40B4-BE49-F238E27FC236}">
                <a16:creationId xmlns:a16="http://schemas.microsoft.com/office/drawing/2014/main" id="{BBC31128-79CA-42BE-9518-9B6AE1C533C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9394B11-0880-45AC-A395-516A39D5FE65}"/>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2812798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21A5C3-6D21-4760-9E82-7EE90235DC78}"/>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03AC6A0-1D5F-4A00-AB63-D1A9796C6086}"/>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570E18B-1063-4492-904C-0B8FF789E295}"/>
              </a:ext>
            </a:extLst>
          </p:cNvPr>
          <p:cNvSpPr>
            <a:spLocks noGrp="1"/>
          </p:cNvSpPr>
          <p:nvPr>
            <p:ph type="dt" sz="half" idx="10"/>
          </p:nvPr>
        </p:nvSpPr>
        <p:spPr/>
        <p:txBody>
          <a:bodyPr/>
          <a:lstStyle/>
          <a:p>
            <a:fld id="{3F9DB38F-659F-4877-A4D7-38174140D157}" type="datetimeFigureOut">
              <a:rPr lang="it-IT" smtClean="0"/>
              <a:t>29/11/2019</a:t>
            </a:fld>
            <a:endParaRPr lang="it-IT"/>
          </a:p>
        </p:txBody>
      </p:sp>
      <p:sp>
        <p:nvSpPr>
          <p:cNvPr id="5" name="Segnaposto piè di pagina 4">
            <a:extLst>
              <a:ext uri="{FF2B5EF4-FFF2-40B4-BE49-F238E27FC236}">
                <a16:creationId xmlns:a16="http://schemas.microsoft.com/office/drawing/2014/main" id="{93AF13A3-2140-4F98-9B8D-0DCDB20F5F1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A980124-3B3C-4CD0-8D6E-F760F80F9F8A}"/>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3537622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97E5F004-20B6-4917-AB3D-AF00CE01B43F}"/>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56FB6511-18C9-4494-8786-ADEBD73987A8}"/>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BCA6F53-2EDA-42F3-B68D-2A9B936DD20A}"/>
              </a:ext>
            </a:extLst>
          </p:cNvPr>
          <p:cNvSpPr>
            <a:spLocks noGrp="1"/>
          </p:cNvSpPr>
          <p:nvPr>
            <p:ph type="dt" sz="half" idx="10"/>
          </p:nvPr>
        </p:nvSpPr>
        <p:spPr/>
        <p:txBody>
          <a:bodyPr/>
          <a:lstStyle/>
          <a:p>
            <a:fld id="{3F9DB38F-659F-4877-A4D7-38174140D157}" type="datetimeFigureOut">
              <a:rPr lang="it-IT" smtClean="0"/>
              <a:t>29/11/2019</a:t>
            </a:fld>
            <a:endParaRPr lang="it-IT"/>
          </a:p>
        </p:txBody>
      </p:sp>
      <p:sp>
        <p:nvSpPr>
          <p:cNvPr id="5" name="Segnaposto piè di pagina 4">
            <a:extLst>
              <a:ext uri="{FF2B5EF4-FFF2-40B4-BE49-F238E27FC236}">
                <a16:creationId xmlns:a16="http://schemas.microsoft.com/office/drawing/2014/main" id="{7C60FFFF-9EB5-4A74-8BE3-B56D2B07B2E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FE3A8FD-530C-4B12-AEBD-A96E784191C9}"/>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1450673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FB9656-1725-4865-9192-68BCABA9F2B6}"/>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8AF10B4-0634-4476-A60F-D703A8E99B4B}"/>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B3A5A3D-CFC8-47AD-B853-EE4A609CBCD6}"/>
              </a:ext>
            </a:extLst>
          </p:cNvPr>
          <p:cNvSpPr>
            <a:spLocks noGrp="1"/>
          </p:cNvSpPr>
          <p:nvPr>
            <p:ph type="dt" sz="half" idx="10"/>
          </p:nvPr>
        </p:nvSpPr>
        <p:spPr/>
        <p:txBody>
          <a:bodyPr/>
          <a:lstStyle/>
          <a:p>
            <a:fld id="{3F9DB38F-659F-4877-A4D7-38174140D157}" type="datetimeFigureOut">
              <a:rPr lang="it-IT" smtClean="0"/>
              <a:t>29/11/2019</a:t>
            </a:fld>
            <a:endParaRPr lang="it-IT"/>
          </a:p>
        </p:txBody>
      </p:sp>
      <p:sp>
        <p:nvSpPr>
          <p:cNvPr id="5" name="Segnaposto piè di pagina 4">
            <a:extLst>
              <a:ext uri="{FF2B5EF4-FFF2-40B4-BE49-F238E27FC236}">
                <a16:creationId xmlns:a16="http://schemas.microsoft.com/office/drawing/2014/main" id="{60B59A78-4A7F-4A69-B1BC-92AD3FA6891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949C576-851A-4FC0-ABC4-5EAB68D9E4A3}"/>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454491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92E122-206D-4526-9C00-CC8E318CD8B5}"/>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FD10935C-924F-4538-80C0-9CA5185B80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4296E511-5C0D-4F7D-BDF0-45B0646F362C}"/>
              </a:ext>
            </a:extLst>
          </p:cNvPr>
          <p:cNvSpPr>
            <a:spLocks noGrp="1"/>
          </p:cNvSpPr>
          <p:nvPr>
            <p:ph type="dt" sz="half" idx="10"/>
          </p:nvPr>
        </p:nvSpPr>
        <p:spPr/>
        <p:txBody>
          <a:bodyPr/>
          <a:lstStyle/>
          <a:p>
            <a:fld id="{3F9DB38F-659F-4877-A4D7-38174140D157}" type="datetimeFigureOut">
              <a:rPr lang="it-IT" smtClean="0"/>
              <a:t>29/11/2019</a:t>
            </a:fld>
            <a:endParaRPr lang="it-IT"/>
          </a:p>
        </p:txBody>
      </p:sp>
      <p:sp>
        <p:nvSpPr>
          <p:cNvPr id="5" name="Segnaposto piè di pagina 4">
            <a:extLst>
              <a:ext uri="{FF2B5EF4-FFF2-40B4-BE49-F238E27FC236}">
                <a16:creationId xmlns:a16="http://schemas.microsoft.com/office/drawing/2014/main" id="{021B469D-9C72-47D0-9486-EFA7B30EA87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85D7003-C7BA-44CB-886E-70B45BA681BA}"/>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3908585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024A17-6052-43DB-A9FC-6F5CAB72A3FE}"/>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07EC7A27-7607-4E84-9DA4-C66E66515B47}"/>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68BF8B44-8E2C-484D-B20F-5DFEB8270452}"/>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DCC3E3FA-E3BB-4866-86B0-ABE398D48B63}"/>
              </a:ext>
            </a:extLst>
          </p:cNvPr>
          <p:cNvSpPr>
            <a:spLocks noGrp="1"/>
          </p:cNvSpPr>
          <p:nvPr>
            <p:ph type="dt" sz="half" idx="10"/>
          </p:nvPr>
        </p:nvSpPr>
        <p:spPr/>
        <p:txBody>
          <a:bodyPr/>
          <a:lstStyle/>
          <a:p>
            <a:fld id="{3F9DB38F-659F-4877-A4D7-38174140D157}" type="datetimeFigureOut">
              <a:rPr lang="it-IT" smtClean="0"/>
              <a:t>29/11/2019</a:t>
            </a:fld>
            <a:endParaRPr lang="it-IT"/>
          </a:p>
        </p:txBody>
      </p:sp>
      <p:sp>
        <p:nvSpPr>
          <p:cNvPr id="6" name="Segnaposto piè di pagina 5">
            <a:extLst>
              <a:ext uri="{FF2B5EF4-FFF2-40B4-BE49-F238E27FC236}">
                <a16:creationId xmlns:a16="http://schemas.microsoft.com/office/drawing/2014/main" id="{CA55771A-1F5B-4F82-AA9E-D83E179BE9C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F8FEA2A3-F8E9-4A04-AE2D-91FCF48AA5A4}"/>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3435397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E9D70B-C061-4F77-96D2-03D0A2F04042}"/>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3F098D5C-1A81-43AA-A43C-46D7430216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477D464B-253C-470B-8332-4B13DF93E9D7}"/>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06DD4C1A-0318-4EFE-8A49-DF69F72868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6F004573-BD91-45D6-AA80-96A19847D2B3}"/>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26B36506-F45F-495D-B275-0219BF0FBA9F}"/>
              </a:ext>
            </a:extLst>
          </p:cNvPr>
          <p:cNvSpPr>
            <a:spLocks noGrp="1"/>
          </p:cNvSpPr>
          <p:nvPr>
            <p:ph type="dt" sz="half" idx="10"/>
          </p:nvPr>
        </p:nvSpPr>
        <p:spPr/>
        <p:txBody>
          <a:bodyPr/>
          <a:lstStyle/>
          <a:p>
            <a:fld id="{3F9DB38F-659F-4877-A4D7-38174140D157}" type="datetimeFigureOut">
              <a:rPr lang="it-IT" smtClean="0"/>
              <a:t>29/11/2019</a:t>
            </a:fld>
            <a:endParaRPr lang="it-IT"/>
          </a:p>
        </p:txBody>
      </p:sp>
      <p:sp>
        <p:nvSpPr>
          <p:cNvPr id="8" name="Segnaposto piè di pagina 7">
            <a:extLst>
              <a:ext uri="{FF2B5EF4-FFF2-40B4-BE49-F238E27FC236}">
                <a16:creationId xmlns:a16="http://schemas.microsoft.com/office/drawing/2014/main" id="{9EFD407C-78F1-4650-8870-ABC47D5877EF}"/>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DE685CFF-46FC-4646-8BB3-F7AD16D09456}"/>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2294415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2F33A35-298C-47AD-A0BE-DEDDA9F8B09E}"/>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326383FF-31BA-4612-8B63-7369AD41FE24}"/>
              </a:ext>
            </a:extLst>
          </p:cNvPr>
          <p:cNvSpPr>
            <a:spLocks noGrp="1"/>
          </p:cNvSpPr>
          <p:nvPr>
            <p:ph type="dt" sz="half" idx="10"/>
          </p:nvPr>
        </p:nvSpPr>
        <p:spPr/>
        <p:txBody>
          <a:bodyPr/>
          <a:lstStyle/>
          <a:p>
            <a:fld id="{3F9DB38F-659F-4877-A4D7-38174140D157}" type="datetimeFigureOut">
              <a:rPr lang="it-IT" smtClean="0"/>
              <a:t>29/11/2019</a:t>
            </a:fld>
            <a:endParaRPr lang="it-IT"/>
          </a:p>
        </p:txBody>
      </p:sp>
      <p:sp>
        <p:nvSpPr>
          <p:cNvPr id="4" name="Segnaposto piè di pagina 3">
            <a:extLst>
              <a:ext uri="{FF2B5EF4-FFF2-40B4-BE49-F238E27FC236}">
                <a16:creationId xmlns:a16="http://schemas.microsoft.com/office/drawing/2014/main" id="{BBA2BB96-2F79-4DDB-80F5-628A49894F9E}"/>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A5EF5F57-E9C9-43FB-BFFE-1F28EC08E0B3}"/>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2977263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5F007C12-376B-4914-B95A-A28E898933FE}"/>
              </a:ext>
            </a:extLst>
          </p:cNvPr>
          <p:cNvSpPr>
            <a:spLocks noGrp="1"/>
          </p:cNvSpPr>
          <p:nvPr>
            <p:ph type="dt" sz="half" idx="10"/>
          </p:nvPr>
        </p:nvSpPr>
        <p:spPr/>
        <p:txBody>
          <a:bodyPr/>
          <a:lstStyle/>
          <a:p>
            <a:fld id="{3F9DB38F-659F-4877-A4D7-38174140D157}" type="datetimeFigureOut">
              <a:rPr lang="it-IT" smtClean="0"/>
              <a:t>29/11/2019</a:t>
            </a:fld>
            <a:endParaRPr lang="it-IT"/>
          </a:p>
        </p:txBody>
      </p:sp>
      <p:sp>
        <p:nvSpPr>
          <p:cNvPr id="3" name="Segnaposto piè di pagina 2">
            <a:extLst>
              <a:ext uri="{FF2B5EF4-FFF2-40B4-BE49-F238E27FC236}">
                <a16:creationId xmlns:a16="http://schemas.microsoft.com/office/drawing/2014/main" id="{586617D3-569F-4DEB-B96C-4CBEBBEAA5CF}"/>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CFE1E338-2A21-4269-9A75-71A3914CCF94}"/>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122300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920B7E-4950-4CCA-9AF0-06CF8ACF8A7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D0695073-5DCA-409A-B658-A26A557F05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1DA579B4-47E2-413D-BBBD-95701EC24C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9AF88F57-E4FE-4056-8A69-2F05A62B1CB3}"/>
              </a:ext>
            </a:extLst>
          </p:cNvPr>
          <p:cNvSpPr>
            <a:spLocks noGrp="1"/>
          </p:cNvSpPr>
          <p:nvPr>
            <p:ph type="dt" sz="half" idx="10"/>
          </p:nvPr>
        </p:nvSpPr>
        <p:spPr/>
        <p:txBody>
          <a:bodyPr/>
          <a:lstStyle/>
          <a:p>
            <a:fld id="{3F9DB38F-659F-4877-A4D7-38174140D157}" type="datetimeFigureOut">
              <a:rPr lang="it-IT" smtClean="0"/>
              <a:t>29/11/2019</a:t>
            </a:fld>
            <a:endParaRPr lang="it-IT"/>
          </a:p>
        </p:txBody>
      </p:sp>
      <p:sp>
        <p:nvSpPr>
          <p:cNvPr id="6" name="Segnaposto piè di pagina 5">
            <a:extLst>
              <a:ext uri="{FF2B5EF4-FFF2-40B4-BE49-F238E27FC236}">
                <a16:creationId xmlns:a16="http://schemas.microsoft.com/office/drawing/2014/main" id="{2DEEEE1A-CC54-49AB-A9BA-7FFC88807F2D}"/>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02F085FF-2C86-469B-8F0C-44C58E35A036}"/>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1075427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3B32F-F04F-428C-908B-2C1ABC0B0BBB}"/>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47717BD2-CF3C-4FA0-A9DB-4B9E4CD093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5AC9E27B-B891-4168-917C-D7250ABDEC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0516220-CCBB-402B-99F5-AC6A96F54099}"/>
              </a:ext>
            </a:extLst>
          </p:cNvPr>
          <p:cNvSpPr>
            <a:spLocks noGrp="1"/>
          </p:cNvSpPr>
          <p:nvPr>
            <p:ph type="dt" sz="half" idx="10"/>
          </p:nvPr>
        </p:nvSpPr>
        <p:spPr/>
        <p:txBody>
          <a:bodyPr/>
          <a:lstStyle/>
          <a:p>
            <a:fld id="{3F9DB38F-659F-4877-A4D7-38174140D157}" type="datetimeFigureOut">
              <a:rPr lang="it-IT" smtClean="0"/>
              <a:t>29/11/2019</a:t>
            </a:fld>
            <a:endParaRPr lang="it-IT"/>
          </a:p>
        </p:txBody>
      </p:sp>
      <p:sp>
        <p:nvSpPr>
          <p:cNvPr id="6" name="Segnaposto piè di pagina 5">
            <a:extLst>
              <a:ext uri="{FF2B5EF4-FFF2-40B4-BE49-F238E27FC236}">
                <a16:creationId xmlns:a16="http://schemas.microsoft.com/office/drawing/2014/main" id="{3534544D-65D0-43FB-A027-DB92AB8C1708}"/>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A1041D5D-2292-49C8-A4C6-2951200F3067}"/>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38880078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B35A9956-30D6-458C-A265-9F7FD2660F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EE413F2B-283C-46E7-944B-F164A75EDF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3DE8FB7-8E34-46A9-A928-4B5F291E75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9DB38F-659F-4877-A4D7-38174140D157}" type="datetimeFigureOut">
              <a:rPr lang="it-IT" smtClean="0"/>
              <a:t>29/11/2019</a:t>
            </a:fld>
            <a:endParaRPr lang="it-IT"/>
          </a:p>
        </p:txBody>
      </p:sp>
      <p:sp>
        <p:nvSpPr>
          <p:cNvPr id="5" name="Segnaposto piè di pagina 4">
            <a:extLst>
              <a:ext uri="{FF2B5EF4-FFF2-40B4-BE49-F238E27FC236}">
                <a16:creationId xmlns:a16="http://schemas.microsoft.com/office/drawing/2014/main" id="{9847B4C9-2B15-4F37-A7FB-DEBBCCCC10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9679A036-BBA6-436C-87E2-6002DB0CE2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1C2E4F-C92B-4F35-94B1-0AA72F3F0EA2}" type="slidenum">
              <a:rPr lang="it-IT" smtClean="0"/>
              <a:t>‹N›</a:t>
            </a:fld>
            <a:endParaRPr lang="it-IT"/>
          </a:p>
        </p:txBody>
      </p:sp>
    </p:spTree>
    <p:extLst>
      <p:ext uri="{BB962C8B-B14F-4D97-AF65-F5344CB8AC3E}">
        <p14:creationId xmlns:p14="http://schemas.microsoft.com/office/powerpoint/2010/main" val="11853562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00.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image" Target="../media/image90.png"/><Relationship Id="rId7" Type="http://schemas.openxmlformats.org/officeDocument/2006/relationships/image" Target="../media/image94.sv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svg"/><Relationship Id="rId4" Type="http://schemas.openxmlformats.org/officeDocument/2006/relationships/image" Target="../media/image91.png"/></Relationships>
</file>

<file path=ppt/slides/_rels/slide10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0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1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90.png"/><Relationship Id="rId7" Type="http://schemas.openxmlformats.org/officeDocument/2006/relationships/image" Target="../media/image94.sv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svg"/><Relationship Id="rId4" Type="http://schemas.openxmlformats.org/officeDocument/2006/relationships/image" Target="../media/image91.png"/><Relationship Id="rId9" Type="http://schemas.openxmlformats.org/officeDocument/2006/relationships/audio" Target="../media/audio1.wav"/></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76.sv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8" Type="http://schemas.openxmlformats.org/officeDocument/2006/relationships/image" Target="../media/image178.svg"/><Relationship Id="rId3" Type="http://schemas.openxmlformats.org/officeDocument/2006/relationships/diagramLayout" Target="../diagrams/layout17.xml"/><Relationship Id="rId7" Type="http://schemas.openxmlformats.org/officeDocument/2006/relationships/image" Target="../media/image177.png"/><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10" Type="http://schemas.openxmlformats.org/officeDocument/2006/relationships/image" Target="../media/image179.svg"/><Relationship Id="rId4" Type="http://schemas.openxmlformats.org/officeDocument/2006/relationships/diagramQuickStyle" Target="../diagrams/quickStyle17.xml"/><Relationship Id="rId9" Type="http://schemas.openxmlformats.org/officeDocument/2006/relationships/image" Target="../media/image156.png"/></Relationships>
</file>

<file path=ppt/slides/_rels/slide115.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90.png"/><Relationship Id="rId7" Type="http://schemas.openxmlformats.org/officeDocument/2006/relationships/image" Target="../media/image94.sv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svg"/><Relationship Id="rId4" Type="http://schemas.openxmlformats.org/officeDocument/2006/relationships/image" Target="../media/image91.png"/><Relationship Id="rId9" Type="http://schemas.openxmlformats.org/officeDocument/2006/relationships/audio" Target="../media/audio1.wav"/></Relationships>
</file>

<file path=ppt/slides/_rels/slide1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76.sv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88.svg"/><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2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90.png"/><Relationship Id="rId7" Type="http://schemas.openxmlformats.org/officeDocument/2006/relationships/image" Target="../media/image94.sv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svg"/><Relationship Id="rId4" Type="http://schemas.openxmlformats.org/officeDocument/2006/relationships/image" Target="../media/image91.png"/><Relationship Id="rId9" Type="http://schemas.openxmlformats.org/officeDocument/2006/relationships/audio" Target="../media/audio1.wav"/></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190.svg"/><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33.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34.xml.rels><?xml version="1.0" encoding="UTF-8" standalone="yes"?>
<Relationships xmlns="http://schemas.openxmlformats.org/package/2006/relationships"><Relationship Id="rId3" Type="http://schemas.openxmlformats.org/officeDocument/2006/relationships/image" Target="../media/image190.svg"/><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36.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92.svg"/><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3" Type="http://schemas.openxmlformats.org/officeDocument/2006/relationships/image" Target="../media/image190.svg"/><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https://demo.ghozylab.com/plugins/easy-image-slider-plugin/" TargetMode="External"/><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151.xml.rels><?xml version="1.0" encoding="UTF-8" standalone="yes"?>
<Relationships xmlns="http://schemas.openxmlformats.org/package/2006/relationships"><Relationship Id="rId3" Type="http://schemas.openxmlformats.org/officeDocument/2006/relationships/image" Target="../media/image105.sv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05.sv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05.sv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hyperlink" Target="https://www.wpfsharp.com/2012/03/18/itemscontrol-vs-listbox-vs-listview-in-wpf/" TargetMode="Externa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7.xml"/><Relationship Id="rId13" Type="http://schemas.openxmlformats.org/officeDocument/2006/relationships/image" Target="../media/image40.png"/><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 Id="rId14" Type="http://schemas.openxmlformats.org/officeDocument/2006/relationships/image" Target="../media/image41.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1.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79.sv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40.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8.sv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image" Target="../media/image90.png"/><Relationship Id="rId7" Type="http://schemas.openxmlformats.org/officeDocument/2006/relationships/image" Target="../media/image94.sv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svg"/><Relationship Id="rId4" Type="http://schemas.openxmlformats.org/officeDocument/2006/relationships/image" Target="../media/image91.png"/></Relationships>
</file>

<file path=ppt/slides/_rels/slide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2.xml"/><Relationship Id="rId4" Type="http://schemas.openxmlformats.org/officeDocument/2006/relationships/image" Target="../media/image97.sv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6.xml.rels><?xml version="1.0" encoding="UTF-8" standalone="yes"?>
<Relationships xmlns="http://schemas.openxmlformats.org/package/2006/relationships"><Relationship Id="rId3" Type="http://schemas.openxmlformats.org/officeDocument/2006/relationships/image" Target="../media/image99.sv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1.sv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3.sv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5.sv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90.png"/><Relationship Id="rId7" Type="http://schemas.openxmlformats.org/officeDocument/2006/relationships/image" Target="../media/image94.sv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svg"/><Relationship Id="rId4" Type="http://schemas.openxmlformats.org/officeDocument/2006/relationships/image" Target="../media/image91.png"/><Relationship Id="rId9" Type="http://schemas.openxmlformats.org/officeDocument/2006/relationships/audio" Target="../media/audio1.wav"/></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2.sv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0.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6.sv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8.sv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20.sv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31.sv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33.sv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91.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image" Target="../media/image90.png"/><Relationship Id="rId7" Type="http://schemas.openxmlformats.org/officeDocument/2006/relationships/image" Target="../media/image94.sv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svg"/><Relationship Id="rId4" Type="http://schemas.openxmlformats.org/officeDocument/2006/relationships/image" Target="../media/image9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95.xml.rels><?xml version="1.0" encoding="UTF-8" standalone="yes"?>
<Relationships xmlns="http://schemas.openxmlformats.org/package/2006/relationships"><Relationship Id="rId3" Type="http://schemas.openxmlformats.org/officeDocument/2006/relationships/image" Target="../media/image144.sv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8" Type="http://schemas.openxmlformats.org/officeDocument/2006/relationships/diagramLayout" Target="../diagrams/layout15.xml"/><Relationship Id="rId3" Type="http://schemas.openxmlformats.org/officeDocument/2006/relationships/diagramLayout" Target="../diagrams/layout14.xml"/><Relationship Id="rId7" Type="http://schemas.openxmlformats.org/officeDocument/2006/relationships/diagramData" Target="../diagrams/data15.xml"/><Relationship Id="rId2" Type="http://schemas.openxmlformats.org/officeDocument/2006/relationships/diagramData" Target="../diagrams/data14.xml"/><Relationship Id="rId1" Type="http://schemas.openxmlformats.org/officeDocument/2006/relationships/slideLayout" Target="../slideLayouts/slideLayout5.xml"/><Relationship Id="rId6" Type="http://schemas.microsoft.com/office/2007/relationships/diagramDrawing" Target="../diagrams/drawing14.xml"/><Relationship Id="rId11" Type="http://schemas.microsoft.com/office/2007/relationships/diagramDrawing" Target="../diagrams/drawing15.xml"/><Relationship Id="rId5" Type="http://schemas.openxmlformats.org/officeDocument/2006/relationships/diagramColors" Target="../diagrams/colors14.xml"/><Relationship Id="rId10" Type="http://schemas.openxmlformats.org/officeDocument/2006/relationships/diagramColors" Target="../diagrams/colors15.xml"/><Relationship Id="rId4" Type="http://schemas.openxmlformats.org/officeDocument/2006/relationships/diagramQuickStyle" Target="../diagrams/quickStyle14.xml"/><Relationship Id="rId9" Type="http://schemas.openxmlformats.org/officeDocument/2006/relationships/diagramQuickStyle" Target="../diagrams/quickStyle15.xml"/></Relationships>
</file>

<file path=ppt/slides/_rels/slide9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99.xml.rels><?xml version="1.0" encoding="UTF-8" standalone="yes"?>
<Relationships xmlns="http://schemas.openxmlformats.org/package/2006/relationships"><Relationship Id="rId3" Type="http://schemas.openxmlformats.org/officeDocument/2006/relationships/image" Target="../media/image155.svg"/><Relationship Id="rId2" Type="http://schemas.openxmlformats.org/officeDocument/2006/relationships/image" Target="../media/image15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686A6E-D8B4-4E37-BD5A-0DECDEB50666}"/>
              </a:ext>
            </a:extLst>
          </p:cNvPr>
          <p:cNvSpPr>
            <a:spLocks noGrp="1"/>
          </p:cNvSpPr>
          <p:nvPr>
            <p:ph type="ctrTitle"/>
          </p:nvPr>
        </p:nvSpPr>
        <p:spPr>
          <a:xfrm>
            <a:off x="1023257" y="965198"/>
            <a:ext cx="6766078" cy="4927601"/>
          </a:xfrm>
        </p:spPr>
        <p:txBody>
          <a:bodyPr anchor="ctr">
            <a:normAutofit/>
          </a:bodyPr>
          <a:lstStyle/>
          <a:p>
            <a:pPr algn="r"/>
            <a:r>
              <a:rPr lang="it-IT" b="1" dirty="0">
                <a:latin typeface="+mn-lt"/>
              </a:rPr>
              <a:t>WPF </a:t>
            </a:r>
          </a:p>
        </p:txBody>
      </p:sp>
      <p:sp>
        <p:nvSpPr>
          <p:cNvPr id="29" name="Rectangle 28">
            <a:extLst>
              <a:ext uri="{FF2B5EF4-FFF2-40B4-BE49-F238E27FC236}">
                <a16:creationId xmlns:a16="http://schemas.microsoft.com/office/drawing/2014/main" id="{793EF0C2-EE57-40DD-B754-BF1477FAB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0"/>
            <a:ext cx="407213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ottotitolo 2">
            <a:extLst>
              <a:ext uri="{FF2B5EF4-FFF2-40B4-BE49-F238E27FC236}">
                <a16:creationId xmlns:a16="http://schemas.microsoft.com/office/drawing/2014/main" id="{F9D77103-92E2-4802-B876-6410EE37DAC4}"/>
              </a:ext>
            </a:extLst>
          </p:cNvPr>
          <p:cNvSpPr>
            <a:spLocks noGrp="1"/>
          </p:cNvSpPr>
          <p:nvPr>
            <p:ph type="subTitle" idx="1"/>
          </p:nvPr>
        </p:nvSpPr>
        <p:spPr>
          <a:xfrm>
            <a:off x="8454570" y="965199"/>
            <a:ext cx="3093963" cy="4927602"/>
          </a:xfrm>
        </p:spPr>
        <p:txBody>
          <a:bodyPr anchor="ctr">
            <a:normAutofit/>
          </a:bodyPr>
          <a:lstStyle/>
          <a:p>
            <a:pPr algn="l"/>
            <a:r>
              <a:rPr lang="it-IT" sz="2000" i="1" dirty="0" err="1">
                <a:solidFill>
                  <a:srgbClr val="FFFFFF"/>
                </a:solidFill>
              </a:rPr>
              <a:t>It’s</a:t>
            </a:r>
            <a:r>
              <a:rPr lang="it-IT" sz="2000" i="1">
                <a:solidFill>
                  <a:srgbClr val="FFFFFF"/>
                </a:solidFill>
              </a:rPr>
              <a:t> not that simple</a:t>
            </a:r>
          </a:p>
        </p:txBody>
      </p:sp>
    </p:spTree>
    <p:extLst>
      <p:ext uri="{BB962C8B-B14F-4D97-AF65-F5344CB8AC3E}">
        <p14:creationId xmlns:p14="http://schemas.microsoft.com/office/powerpoint/2010/main" val="196764221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68D67F1-9F57-432C-A554-BDDBFA54A0B4}"/>
              </a:ext>
            </a:extLst>
          </p:cNvPr>
          <p:cNvSpPr>
            <a:spLocks noGrp="1"/>
          </p:cNvSpPr>
          <p:nvPr>
            <p:ph type="title"/>
          </p:nvPr>
        </p:nvSpPr>
        <p:spPr>
          <a:xfrm>
            <a:off x="943277" y="712269"/>
            <a:ext cx="3370998" cy="5502264"/>
          </a:xfrm>
        </p:spPr>
        <p:txBody>
          <a:bodyPr>
            <a:normAutofit/>
          </a:bodyPr>
          <a:lstStyle/>
          <a:p>
            <a:r>
              <a:rPr lang="it-IT">
                <a:solidFill>
                  <a:srgbClr val="FFFFFF"/>
                </a:solidFill>
              </a:rPr>
              <a:t>WPF</a:t>
            </a:r>
            <a:endParaRPr lang="it-IT" dirty="0">
              <a:solidFill>
                <a:srgbClr val="FFFFFF"/>
              </a:solidFill>
            </a:endParaRPr>
          </a:p>
        </p:txBody>
      </p:sp>
      <p:cxnSp>
        <p:nvCxnSpPr>
          <p:cNvPr id="46" name="Straight Connector 45">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4" name="CasellaDiTesto 3">
            <a:extLst>
              <a:ext uri="{FF2B5EF4-FFF2-40B4-BE49-F238E27FC236}">
                <a16:creationId xmlns:a16="http://schemas.microsoft.com/office/drawing/2014/main" id="{24990E35-E8F4-4369-8B4F-2FB5D5F79690}"/>
              </a:ext>
            </a:extLst>
          </p:cNvPr>
          <p:cNvSpPr txBox="1"/>
          <p:nvPr/>
        </p:nvSpPr>
        <p:spPr>
          <a:xfrm>
            <a:off x="761999" y="4267200"/>
            <a:ext cx="3296291" cy="1631216"/>
          </a:xfrm>
          <a:prstGeom prst="rect">
            <a:avLst/>
          </a:prstGeom>
          <a:noFill/>
        </p:spPr>
        <p:txBody>
          <a:bodyPr wrap="square" rtlCol="0">
            <a:spAutoFit/>
          </a:bodyPr>
          <a:lstStyle/>
          <a:p>
            <a:r>
              <a:rPr lang="it-IT" sz="2000" dirty="0">
                <a:solidFill>
                  <a:schemeClr val="bg1"/>
                </a:solidFill>
              </a:rPr>
              <a:t>Consente di creare applicazioni client desktop per Windows capaci di offrire all'utente un'esperienza visiva sorprendente.</a:t>
            </a:r>
          </a:p>
        </p:txBody>
      </p:sp>
      <p:graphicFrame>
        <p:nvGraphicFramePr>
          <p:cNvPr id="29" name="Segnaposto contenuto 2">
            <a:extLst>
              <a:ext uri="{FF2B5EF4-FFF2-40B4-BE49-F238E27FC236}">
                <a16:creationId xmlns:a16="http://schemas.microsoft.com/office/drawing/2014/main" id="{7ADC5293-B6CC-470D-A820-F9FDB7951E50}"/>
              </a:ext>
            </a:extLst>
          </p:cNvPr>
          <p:cNvGraphicFramePr>
            <a:graphicFrameLocks noGrp="1"/>
          </p:cNvGraphicFramePr>
          <p:nvPr>
            <p:ph idx="1"/>
            <p:extLst>
              <p:ext uri="{D42A27DB-BD31-4B8C-83A1-F6EECF244321}">
                <p14:modId xmlns:p14="http://schemas.microsoft.com/office/powerpoint/2010/main" val="1269152672"/>
              </p:ext>
            </p:extLst>
          </p:nvPr>
        </p:nvGraphicFramePr>
        <p:xfrm>
          <a:off x="5013789" y="82194"/>
          <a:ext cx="6965878" cy="65857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709296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r>
              <a:rPr lang="en-US" sz="4800" kern="1200" dirty="0">
                <a:solidFill>
                  <a:srgbClr val="4472C4"/>
                </a:solidFill>
                <a:latin typeface="+mj-lt"/>
                <a:ea typeface="+mj-ea"/>
                <a:cs typeface="+mj-cs"/>
              </a:rPr>
              <a:t>RISORSE</a:t>
            </a: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pic>
        <p:nvPicPr>
          <p:cNvPr id="23" name="Elemento grafico 22" descr="Cronometro">
            <a:extLst>
              <a:ext uri="{FF2B5EF4-FFF2-40B4-BE49-F238E27FC236}">
                <a16:creationId xmlns:a16="http://schemas.microsoft.com/office/drawing/2014/main" id="{9B7A6A0D-9369-4719-96DA-625959F114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77754" y="5342359"/>
            <a:ext cx="797222" cy="797222"/>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25" name="CasellaDiTesto 24">
            <a:extLst>
              <a:ext uri="{FF2B5EF4-FFF2-40B4-BE49-F238E27FC236}">
                <a16:creationId xmlns:a16="http://schemas.microsoft.com/office/drawing/2014/main" id="{CFDFE332-0AFC-4B65-96DE-01A549482682}"/>
              </a:ext>
            </a:extLst>
          </p:cNvPr>
          <p:cNvSpPr txBox="1"/>
          <p:nvPr/>
        </p:nvSpPr>
        <p:spPr>
          <a:xfrm>
            <a:off x="10818548" y="6143307"/>
            <a:ext cx="915635" cy="461665"/>
          </a:xfrm>
          <a:prstGeom prst="rect">
            <a:avLst/>
          </a:prstGeom>
          <a:noFill/>
        </p:spPr>
        <p:txBody>
          <a:bodyPr wrap="none" rtlCol="0">
            <a:spAutoFit/>
          </a:bodyPr>
          <a:lstStyle/>
          <a:p>
            <a:pPr>
              <a:spcAft>
                <a:spcPts val="600"/>
              </a:spcAft>
            </a:pPr>
            <a:r>
              <a:rPr lang="it-IT" sz="2400" b="1" dirty="0">
                <a:solidFill>
                  <a:srgbClr val="4472C4"/>
                </a:solidFill>
                <a:latin typeface="Agency FB" panose="020B0503020202020204" pitchFamily="34" charset="0"/>
              </a:rPr>
              <a:t>30 MIN</a:t>
            </a: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400110"/>
          </a:xfrm>
          <a:prstGeom prst="rect">
            <a:avLst/>
          </a:prstGeom>
          <a:noFill/>
        </p:spPr>
        <p:txBody>
          <a:bodyPr wrap="square" rtlCol="0">
            <a:spAutoFit/>
          </a:bodyPr>
          <a:lstStyle/>
          <a:p>
            <a:r>
              <a:rPr lang="it-IT" sz="2000" dirty="0"/>
              <a:t>Usa </a:t>
            </a:r>
          </a:p>
        </p:txBody>
      </p:sp>
    </p:spTree>
    <p:extLst>
      <p:ext uri="{BB962C8B-B14F-4D97-AF65-F5344CB8AC3E}">
        <p14:creationId xmlns:p14="http://schemas.microsoft.com/office/powerpoint/2010/main" val="3968504183"/>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8" name="drumroll.wav"/>
          </p:stSnd>
        </p:sndAc>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2394740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show="0">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495F8E3-5243-4F02-AC53-F05721B35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8D2576E2-C3E1-49EE-8DFD-364BD0B29F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a:noFill/>
        </p:grpSpPr>
        <p:sp>
          <p:nvSpPr>
            <p:cNvPr id="24" name="Freeform 5">
              <a:extLst>
                <a:ext uri="{FF2B5EF4-FFF2-40B4-BE49-F238E27FC236}">
                  <a16:creationId xmlns:a16="http://schemas.microsoft.com/office/drawing/2014/main" id="{E1FBE20D-AF57-4D3C-B85F-C89DCB7506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17000"/>
                </a:schemeClr>
              </a:solidFill>
              <a:prstDash val="solid"/>
              <a:miter lim="800000"/>
              <a:headEnd/>
              <a:tailEnd/>
            </a:ln>
          </p:spPr>
        </p:sp>
        <p:sp>
          <p:nvSpPr>
            <p:cNvPr id="25" name="Freeform 6">
              <a:extLst>
                <a:ext uri="{FF2B5EF4-FFF2-40B4-BE49-F238E27FC236}">
                  <a16:creationId xmlns:a16="http://schemas.microsoft.com/office/drawing/2014/main" id="{5C4E124F-7A3A-438B-BCCE-93766B25C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p:spPr>
        </p:sp>
        <p:sp>
          <p:nvSpPr>
            <p:cNvPr id="26" name="Freeform 7">
              <a:extLst>
                <a:ext uri="{FF2B5EF4-FFF2-40B4-BE49-F238E27FC236}">
                  <a16:creationId xmlns:a16="http://schemas.microsoft.com/office/drawing/2014/main" id="{DFEF142B-6E1D-41CA-8CEE-3CA9DB21A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18000"/>
                </a:schemeClr>
              </a:solidFill>
              <a:prstDash val="dash"/>
              <a:miter lim="800000"/>
              <a:headEnd/>
              <a:tailEnd/>
            </a:ln>
          </p:spPr>
        </p:sp>
        <p:sp>
          <p:nvSpPr>
            <p:cNvPr id="27" name="Freeform 8">
              <a:extLst>
                <a:ext uri="{FF2B5EF4-FFF2-40B4-BE49-F238E27FC236}">
                  <a16:creationId xmlns:a16="http://schemas.microsoft.com/office/drawing/2014/main" id="{E1779EA9-7A48-43C0-9439-1B0DC92250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15000"/>
                </a:schemeClr>
              </a:solidFill>
              <a:prstDash val="solid"/>
              <a:miter lim="800000"/>
              <a:headEnd/>
              <a:tailEnd/>
            </a:ln>
          </p:spPr>
        </p:sp>
        <p:sp>
          <p:nvSpPr>
            <p:cNvPr id="28" name="Freeform 9">
              <a:extLst>
                <a:ext uri="{FF2B5EF4-FFF2-40B4-BE49-F238E27FC236}">
                  <a16:creationId xmlns:a16="http://schemas.microsoft.com/office/drawing/2014/main" id="{ED425A8D-8A15-48BE-9952-7B88591C8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15000"/>
                </a:schemeClr>
              </a:solidFill>
              <a:prstDash val="solid"/>
              <a:miter lim="800000"/>
              <a:headEnd/>
              <a:tailEnd/>
            </a:ln>
          </p:spPr>
        </p:sp>
        <p:sp>
          <p:nvSpPr>
            <p:cNvPr id="29" name="Freeform 10">
              <a:extLst>
                <a:ext uri="{FF2B5EF4-FFF2-40B4-BE49-F238E27FC236}">
                  <a16:creationId xmlns:a16="http://schemas.microsoft.com/office/drawing/2014/main" id="{9ADA37EA-FA1C-4BEE-A3DA-7F5164A37B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14000"/>
                </a:schemeClr>
              </a:solidFill>
              <a:prstDash val="solid"/>
              <a:miter lim="800000"/>
              <a:headEnd/>
              <a:tailEnd/>
            </a:ln>
          </p:spPr>
        </p:sp>
        <p:sp>
          <p:nvSpPr>
            <p:cNvPr id="30" name="Freeform 11">
              <a:extLst>
                <a:ext uri="{FF2B5EF4-FFF2-40B4-BE49-F238E27FC236}">
                  <a16:creationId xmlns:a16="http://schemas.microsoft.com/office/drawing/2014/main" id="{7EE7556E-CF22-4376-8398-BEC3CEA59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13000"/>
                </a:schemeClr>
              </a:solidFill>
              <a:prstDash val="solid"/>
              <a:miter lim="800000"/>
              <a:headEnd/>
              <a:tailEnd/>
            </a:ln>
          </p:spPr>
        </p:sp>
        <p:sp>
          <p:nvSpPr>
            <p:cNvPr id="31" name="Freeform 12">
              <a:extLst>
                <a:ext uri="{FF2B5EF4-FFF2-40B4-BE49-F238E27FC236}">
                  <a16:creationId xmlns:a16="http://schemas.microsoft.com/office/drawing/2014/main" id="{5C4AED46-2EB4-4685-9446-2696EF93AC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13000"/>
                </a:schemeClr>
              </a:solidFill>
              <a:prstDash val="solid"/>
              <a:miter lim="800000"/>
              <a:headEnd/>
              <a:tailEnd/>
            </a:ln>
          </p:spPr>
        </p:sp>
        <p:sp>
          <p:nvSpPr>
            <p:cNvPr id="32" name="Freeform 13">
              <a:extLst>
                <a:ext uri="{FF2B5EF4-FFF2-40B4-BE49-F238E27FC236}">
                  <a16:creationId xmlns:a16="http://schemas.microsoft.com/office/drawing/2014/main" id="{0F6FE132-5523-428C-9704-05CF23FE0A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12000"/>
                </a:schemeClr>
              </a:solidFill>
              <a:prstDash val="dash"/>
              <a:miter lim="800000"/>
              <a:headEnd/>
              <a:tailEnd/>
            </a:ln>
          </p:spPr>
        </p:sp>
        <p:sp>
          <p:nvSpPr>
            <p:cNvPr id="33" name="Freeform 14">
              <a:extLst>
                <a:ext uri="{FF2B5EF4-FFF2-40B4-BE49-F238E27FC236}">
                  <a16:creationId xmlns:a16="http://schemas.microsoft.com/office/drawing/2014/main" id="{91A0DDC4-20AF-42C9-8D05-3C2E900DF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12000"/>
                </a:schemeClr>
              </a:solidFill>
              <a:prstDash val="dash"/>
              <a:miter lim="800000"/>
              <a:headEnd/>
              <a:tailEnd/>
            </a:ln>
          </p:spPr>
        </p:sp>
        <p:sp>
          <p:nvSpPr>
            <p:cNvPr id="34" name="Freeform 15">
              <a:extLst>
                <a:ext uri="{FF2B5EF4-FFF2-40B4-BE49-F238E27FC236}">
                  <a16:creationId xmlns:a16="http://schemas.microsoft.com/office/drawing/2014/main" id="{353028FD-48FD-4FE3-AB6C-AA31B6EE9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12000"/>
                </a:schemeClr>
              </a:solidFill>
              <a:prstDash val="dashDot"/>
              <a:miter lim="800000"/>
              <a:headEnd/>
              <a:tailEnd/>
            </a:ln>
          </p:spPr>
        </p:sp>
        <p:sp>
          <p:nvSpPr>
            <p:cNvPr id="35" name="Freeform 16">
              <a:extLst>
                <a:ext uri="{FF2B5EF4-FFF2-40B4-BE49-F238E27FC236}">
                  <a16:creationId xmlns:a16="http://schemas.microsoft.com/office/drawing/2014/main" id="{6847DBB9-5C5C-4EDB-A313-55EBE7548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12000"/>
                </a:schemeClr>
              </a:solidFill>
              <a:prstDash val="dashDot"/>
              <a:miter lim="800000"/>
              <a:headEnd/>
              <a:tailEnd/>
            </a:ln>
          </p:spPr>
        </p:sp>
        <p:sp>
          <p:nvSpPr>
            <p:cNvPr id="36" name="Freeform 17">
              <a:extLst>
                <a:ext uri="{FF2B5EF4-FFF2-40B4-BE49-F238E27FC236}">
                  <a16:creationId xmlns:a16="http://schemas.microsoft.com/office/drawing/2014/main" id="{5B4FED3F-D45D-4552-A50B-49921644A5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12000"/>
                </a:schemeClr>
              </a:solidFill>
              <a:prstDash val="solid"/>
              <a:miter lim="800000"/>
              <a:headEnd/>
              <a:tailEnd/>
            </a:ln>
          </p:spPr>
        </p:sp>
        <p:sp>
          <p:nvSpPr>
            <p:cNvPr id="37" name="Freeform 18">
              <a:extLst>
                <a:ext uri="{FF2B5EF4-FFF2-40B4-BE49-F238E27FC236}">
                  <a16:creationId xmlns:a16="http://schemas.microsoft.com/office/drawing/2014/main" id="{0615C099-8C25-42A3-8B7D-13FACA298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12000"/>
                </a:schemeClr>
              </a:solidFill>
              <a:prstDash val="solid"/>
              <a:miter lim="800000"/>
              <a:headEnd/>
              <a:tailEnd/>
            </a:ln>
          </p:spPr>
        </p:sp>
        <p:sp>
          <p:nvSpPr>
            <p:cNvPr id="38" name="Freeform 19">
              <a:extLst>
                <a:ext uri="{FF2B5EF4-FFF2-40B4-BE49-F238E27FC236}">
                  <a16:creationId xmlns:a16="http://schemas.microsoft.com/office/drawing/2014/main" id="{14EA6D86-78DD-410C-98A6-0F39C778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11000"/>
                </a:schemeClr>
              </a:solidFill>
              <a:prstDash val="solid"/>
              <a:miter lim="800000"/>
              <a:headEnd/>
              <a:tailEnd/>
            </a:ln>
          </p:spPr>
        </p:sp>
        <p:sp>
          <p:nvSpPr>
            <p:cNvPr id="39" name="Freeform 20">
              <a:extLst>
                <a:ext uri="{FF2B5EF4-FFF2-40B4-BE49-F238E27FC236}">
                  <a16:creationId xmlns:a16="http://schemas.microsoft.com/office/drawing/2014/main" id="{91D0FAE2-C07D-4CBD-8FFF-B56A7328E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11000"/>
                </a:schemeClr>
              </a:solidFill>
              <a:prstDash val="solid"/>
              <a:miter lim="800000"/>
              <a:headEnd/>
              <a:tailEnd/>
            </a:ln>
          </p:spPr>
        </p:sp>
        <p:sp>
          <p:nvSpPr>
            <p:cNvPr id="40" name="Freeform 21">
              <a:extLst>
                <a:ext uri="{FF2B5EF4-FFF2-40B4-BE49-F238E27FC236}">
                  <a16:creationId xmlns:a16="http://schemas.microsoft.com/office/drawing/2014/main" id="{489A1A78-EC3F-4F24-8748-4EC5703D1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10000"/>
                </a:schemeClr>
              </a:solidFill>
              <a:prstDash val="solid"/>
              <a:miter lim="800000"/>
              <a:headEnd/>
              <a:tailEnd/>
            </a:ln>
          </p:spPr>
        </p:sp>
        <p:sp>
          <p:nvSpPr>
            <p:cNvPr id="41" name="Freeform 22">
              <a:extLst>
                <a:ext uri="{FF2B5EF4-FFF2-40B4-BE49-F238E27FC236}">
                  <a16:creationId xmlns:a16="http://schemas.microsoft.com/office/drawing/2014/main" id="{6A751690-20E9-4445-8508-944E1594E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10000"/>
                </a:schemeClr>
              </a:solidFill>
              <a:prstDash val="dash"/>
              <a:miter lim="800000"/>
              <a:headEnd/>
              <a:tailEnd/>
            </a:ln>
          </p:spPr>
        </p:sp>
        <p:sp>
          <p:nvSpPr>
            <p:cNvPr id="42" name="Freeform 23">
              <a:extLst>
                <a:ext uri="{FF2B5EF4-FFF2-40B4-BE49-F238E27FC236}">
                  <a16:creationId xmlns:a16="http://schemas.microsoft.com/office/drawing/2014/main" id="{62E57C0B-6447-4635-82B8-DBA30F58B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10000"/>
                </a:schemeClr>
              </a:solidFill>
              <a:prstDash val="solid"/>
              <a:miter lim="800000"/>
              <a:headEnd/>
              <a:tailEnd/>
            </a:ln>
          </p:spPr>
        </p:sp>
      </p:grpSp>
      <p:grpSp>
        <p:nvGrpSpPr>
          <p:cNvPr id="44" name="Group 43">
            <a:extLst>
              <a:ext uri="{FF2B5EF4-FFF2-40B4-BE49-F238E27FC236}">
                <a16:creationId xmlns:a16="http://schemas.microsoft.com/office/drawing/2014/main" id="{EF79D782-A9ED-4AEE-B67D-DDD6F1CB52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45" name="Rectangle 44">
              <a:extLst>
                <a:ext uri="{FF2B5EF4-FFF2-40B4-BE49-F238E27FC236}">
                  <a16:creationId xmlns:a16="http://schemas.microsoft.com/office/drawing/2014/main" id="{E6C9F140-6D17-42C4-96E2-F124090D4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Isosceles Triangle 45">
              <a:extLst>
                <a:ext uri="{FF2B5EF4-FFF2-40B4-BE49-F238E27FC236}">
                  <a16:creationId xmlns:a16="http://schemas.microsoft.com/office/drawing/2014/main" id="{EE0A3AEC-72D0-4759-A596-564927A0CF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46">
              <a:extLst>
                <a:ext uri="{FF2B5EF4-FFF2-40B4-BE49-F238E27FC236}">
                  <a16:creationId xmlns:a16="http://schemas.microsoft.com/office/drawing/2014/main" id="{1A027B02-EC1B-499B-B4F5-7221EC8D8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4" name="Titolo 3">
            <a:extLst>
              <a:ext uri="{FF2B5EF4-FFF2-40B4-BE49-F238E27FC236}">
                <a16:creationId xmlns:a16="http://schemas.microsoft.com/office/drawing/2014/main" id="{8D43B8A6-C787-4FC9-870C-81E7B76905FE}"/>
              </a:ext>
            </a:extLst>
          </p:cNvPr>
          <p:cNvSpPr>
            <a:spLocks noGrp="1"/>
          </p:cNvSpPr>
          <p:nvPr>
            <p:ph type="ctrTitle"/>
          </p:nvPr>
        </p:nvSpPr>
        <p:spPr>
          <a:xfrm>
            <a:off x="1755648" y="2075688"/>
            <a:ext cx="8677656" cy="1746504"/>
          </a:xfrm>
        </p:spPr>
        <p:txBody>
          <a:bodyPr vert="horz" lIns="91440" tIns="45720" rIns="91440" bIns="45720" rtlCol="0">
            <a:normAutofit/>
          </a:bodyPr>
          <a:lstStyle/>
          <a:p>
            <a:r>
              <a:rPr lang="en-US" sz="5400" dirty="0">
                <a:solidFill>
                  <a:srgbClr val="FFFFFF"/>
                </a:solidFill>
              </a:rPr>
              <a:t>14:00</a:t>
            </a:r>
          </a:p>
        </p:txBody>
      </p:sp>
    </p:spTree>
    <p:extLst>
      <p:ext uri="{BB962C8B-B14F-4D97-AF65-F5344CB8AC3E}">
        <p14:creationId xmlns:p14="http://schemas.microsoft.com/office/powerpoint/2010/main" val="1553464844"/>
      </p:ext>
    </p:extLst>
  </p:cSld>
  <p:clrMapOvr>
    <a:overrideClrMapping bg1="dk1" tx1="lt1" bg2="dk2" tx2="lt2" accent1="accent1" accent2="accent2" accent3="accent3" accent4="accent4" accent5="accent5" accent6="accent6" hlink="hlink" folHlink="folHlink"/>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err="1">
                <a:solidFill>
                  <a:schemeClr val="tx1"/>
                </a:solidFill>
                <a:latin typeface="+mj-lt"/>
                <a:ea typeface="+mj-ea"/>
                <a:cs typeface="+mj-cs"/>
              </a:rPr>
              <a:t>UserControls</a:t>
            </a:r>
            <a:endParaRPr lang="en-US" sz="58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56141"/>
      </p:ext>
    </p:extLst>
  </p:cSld>
  <p:clrMapOvr>
    <a:overrideClrMapping bg1="dk1" tx1="lt1" bg2="dk2" tx2="lt2" accent1="accent1" accent2="accent2" accent3="accent3" accent4="accent4" accent5="accent5" accent6="accent6" hlink="hlink" folHlink="folHlink"/>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528A1B-B0F4-4D5F-9E66-7CE11189593F}"/>
              </a:ext>
            </a:extLst>
          </p:cNvPr>
          <p:cNvSpPr>
            <a:spLocks noGrp="1"/>
          </p:cNvSpPr>
          <p:nvPr>
            <p:ph type="title"/>
          </p:nvPr>
        </p:nvSpPr>
        <p:spPr>
          <a:xfrm>
            <a:off x="1136428" y="627564"/>
            <a:ext cx="7474172" cy="1325563"/>
          </a:xfrm>
        </p:spPr>
        <p:txBody>
          <a:bodyPr>
            <a:normAutofit/>
          </a:bodyPr>
          <a:lstStyle/>
          <a:p>
            <a:r>
              <a:rPr lang="it-IT"/>
              <a:t>Introduzione</a:t>
            </a:r>
          </a:p>
        </p:txBody>
      </p:sp>
      <p:sp>
        <p:nvSpPr>
          <p:cNvPr id="3" name="Segnaposto contenuto 2">
            <a:extLst>
              <a:ext uri="{FF2B5EF4-FFF2-40B4-BE49-F238E27FC236}">
                <a16:creationId xmlns:a16="http://schemas.microsoft.com/office/drawing/2014/main" id="{25A824E2-6638-4A17-8E51-3A906FADED47}"/>
              </a:ext>
            </a:extLst>
          </p:cNvPr>
          <p:cNvSpPr>
            <a:spLocks noGrp="1"/>
          </p:cNvSpPr>
          <p:nvPr>
            <p:ph idx="1"/>
          </p:nvPr>
        </p:nvSpPr>
        <p:spPr>
          <a:xfrm>
            <a:off x="1136429" y="2278173"/>
            <a:ext cx="6467867" cy="3450613"/>
          </a:xfrm>
        </p:spPr>
        <p:txBody>
          <a:bodyPr anchor="ctr">
            <a:normAutofit/>
          </a:bodyPr>
          <a:lstStyle/>
          <a:p>
            <a:pPr marL="0" indent="0">
              <a:buNone/>
            </a:pPr>
            <a:r>
              <a:rPr lang="it-IT" sz="2400" dirty="0"/>
              <a:t>Abbiamo visto una parte dei controlli integrati presenti in WPF. </a:t>
            </a:r>
          </a:p>
          <a:p>
            <a:pPr marL="0" indent="0">
              <a:buNone/>
            </a:pPr>
            <a:r>
              <a:rPr lang="it-IT" sz="2400" dirty="0"/>
              <a:t>Questi sono estremamente flessibili e possono essere stilizzati e modellati per fare quasi tutto. </a:t>
            </a:r>
          </a:p>
          <a:p>
            <a:pPr marL="0" indent="0">
              <a:buNone/>
            </a:pPr>
            <a:r>
              <a:rPr lang="it-IT" sz="2400" dirty="0"/>
              <a:t>Tuttavia, ad un certo punto, è probabile che si tragga vantaggio a creare i propri controlli. In altri framework UI, questo può essere piuttosto complesso, ma WPF lo rende abbastanza semplice.</a:t>
            </a:r>
          </a:p>
        </p:txBody>
      </p:sp>
      <p:sp>
        <p:nvSpPr>
          <p:cNvPr id="17" name="Rectangle 16">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18">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13">
            <a:extLst>
              <a:ext uri="{FF2B5EF4-FFF2-40B4-BE49-F238E27FC236}">
                <a16:creationId xmlns:a16="http://schemas.microsoft.com/office/drawing/2014/main" id="{A4D7C690-E9EA-4E3F-AA42-B54796BE51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14214449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2630FCA-AAA0-42AD-8E0B-185845B0A3CC}"/>
              </a:ext>
            </a:extLst>
          </p:cNvPr>
          <p:cNvSpPr>
            <a:spLocks noGrp="1"/>
          </p:cNvSpPr>
          <p:nvPr>
            <p:ph type="title"/>
          </p:nvPr>
        </p:nvSpPr>
        <p:spPr>
          <a:xfrm>
            <a:off x="870204" y="606564"/>
            <a:ext cx="10451592" cy="1325563"/>
          </a:xfrm>
        </p:spPr>
        <p:txBody>
          <a:bodyPr anchor="ctr">
            <a:normAutofit/>
          </a:bodyPr>
          <a:lstStyle/>
          <a:p>
            <a:r>
              <a:rPr lang="it-IT" dirty="0" err="1"/>
              <a:t>UserControl</a:t>
            </a:r>
            <a:endParaRPr lang="it-IT" dirty="0"/>
          </a:p>
        </p:txBody>
      </p:sp>
      <p:sp>
        <p:nvSpPr>
          <p:cNvPr id="12"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Segnaposto contenuto 2">
            <a:extLst>
              <a:ext uri="{FF2B5EF4-FFF2-40B4-BE49-F238E27FC236}">
                <a16:creationId xmlns:a16="http://schemas.microsoft.com/office/drawing/2014/main" id="{95D7EE88-7DE6-4FD5-97B1-DADD7ACE28A8}"/>
              </a:ext>
            </a:extLst>
          </p:cNvPr>
          <p:cNvGraphicFramePr>
            <a:graphicFrameLocks noGrp="1"/>
          </p:cNvGraphicFramePr>
          <p:nvPr>
            <p:ph idx="1"/>
            <p:extLst>
              <p:ext uri="{D42A27DB-BD31-4B8C-83A1-F6EECF244321}">
                <p14:modId xmlns:p14="http://schemas.microsoft.com/office/powerpoint/2010/main" val="2754470600"/>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2016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EEA68F-DA63-4266-A3F3-EF7B0B64ABA5}"/>
              </a:ext>
            </a:extLst>
          </p:cNvPr>
          <p:cNvSpPr>
            <a:spLocks noGrp="1"/>
          </p:cNvSpPr>
          <p:nvPr>
            <p:ph type="title"/>
          </p:nvPr>
        </p:nvSpPr>
        <p:spPr>
          <a:xfrm>
            <a:off x="707011" y="4502330"/>
            <a:ext cx="10765410" cy="1207269"/>
          </a:xfrm>
        </p:spPr>
        <p:txBody>
          <a:bodyPr vert="horz" lIns="91440" tIns="45720" rIns="91440" bIns="45720" rtlCol="0" anchor="b">
            <a:normAutofit/>
          </a:bodyPr>
          <a:lstStyle/>
          <a:p>
            <a:pPr algn="ctr"/>
            <a:r>
              <a:rPr lang="en-US" sz="6000" dirty="0" err="1"/>
              <a:t>Alcuni</a:t>
            </a:r>
            <a:r>
              <a:rPr lang="en-US" sz="6000" dirty="0"/>
              <a:t> </a:t>
            </a:r>
            <a:r>
              <a:rPr lang="en-US" sz="6000" dirty="0" err="1"/>
              <a:t>esempi</a:t>
            </a:r>
            <a:endParaRPr lang="en-US" sz="6000" dirty="0"/>
          </a:p>
        </p:txBody>
      </p:sp>
      <p:cxnSp>
        <p:nvCxnSpPr>
          <p:cNvPr id="14" name="Straight Connector 13">
            <a:extLst>
              <a:ext uri="{FF2B5EF4-FFF2-40B4-BE49-F238E27FC236}">
                <a16:creationId xmlns:a16="http://schemas.microsoft.com/office/drawing/2014/main" id="{564940E8-4031-4205-8D84-CBBB398C91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12212" y="1183158"/>
            <a:ext cx="0" cy="2120900"/>
          </a:xfrm>
          <a:prstGeom prst="line">
            <a:avLst/>
          </a:prstGeom>
          <a:ln w="19050">
            <a:solidFill>
              <a:schemeClr val="tx1">
                <a:lumMod val="75000"/>
                <a:lumOff val="25000"/>
                <a:alpha val="60000"/>
              </a:schemeClr>
            </a:solidFill>
          </a:ln>
        </p:spPr>
        <p:style>
          <a:lnRef idx="1">
            <a:schemeClr val="accent1"/>
          </a:lnRef>
          <a:fillRef idx="0">
            <a:schemeClr val="accent1"/>
          </a:fillRef>
          <a:effectRef idx="0">
            <a:schemeClr val="accent1"/>
          </a:effectRef>
          <a:fontRef idx="minor">
            <a:schemeClr val="tx1"/>
          </a:fontRef>
        </p:style>
      </p:cxnSp>
      <p:pic>
        <p:nvPicPr>
          <p:cNvPr id="5" name="Segnaposto contenuto 4">
            <a:extLst>
              <a:ext uri="{FF2B5EF4-FFF2-40B4-BE49-F238E27FC236}">
                <a16:creationId xmlns:a16="http://schemas.microsoft.com/office/drawing/2014/main" id="{49D97DD9-BB83-4D70-8085-26C5A4E936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5508" y="1331790"/>
            <a:ext cx="3647276" cy="1823637"/>
          </a:xfrm>
          <a:prstGeom prst="rect">
            <a:avLst/>
          </a:prstGeom>
        </p:spPr>
      </p:pic>
      <p:cxnSp>
        <p:nvCxnSpPr>
          <p:cNvPr id="16" name="Straight Connector 15">
            <a:extLst>
              <a:ext uri="{FF2B5EF4-FFF2-40B4-BE49-F238E27FC236}">
                <a16:creationId xmlns:a16="http://schemas.microsoft.com/office/drawing/2014/main" id="{3D83F26F-C55B-4A92-9AFF-4894D14E27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63558" y="1183158"/>
            <a:ext cx="0" cy="2120900"/>
          </a:xfrm>
          <a:prstGeom prst="line">
            <a:avLst/>
          </a:prstGeom>
          <a:ln w="19050">
            <a:solidFill>
              <a:schemeClr val="tx1">
                <a:lumMod val="75000"/>
                <a:lumOff val="25000"/>
                <a:alpha val="60000"/>
              </a:schemeClr>
            </a:solidFill>
          </a:ln>
        </p:spPr>
        <p:style>
          <a:lnRef idx="1">
            <a:schemeClr val="accent1"/>
          </a:lnRef>
          <a:fillRef idx="0">
            <a:schemeClr val="accent1"/>
          </a:fillRef>
          <a:effectRef idx="0">
            <a:schemeClr val="accent1"/>
          </a:effectRef>
          <a:fontRef idx="minor">
            <a:schemeClr val="tx1"/>
          </a:fontRef>
        </p:style>
      </p:cxnSp>
      <p:pic>
        <p:nvPicPr>
          <p:cNvPr id="7" name="Immagine 6">
            <a:extLst>
              <a:ext uri="{FF2B5EF4-FFF2-40B4-BE49-F238E27FC236}">
                <a16:creationId xmlns:a16="http://schemas.microsoft.com/office/drawing/2014/main" id="{E28D8A66-22B7-4C65-B896-F1D209E49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6854" y="1331790"/>
            <a:ext cx="3647275" cy="1823636"/>
          </a:xfrm>
          <a:prstGeom prst="rect">
            <a:avLst/>
          </a:prstGeom>
        </p:spPr>
      </p:pic>
      <p:pic>
        <p:nvPicPr>
          <p:cNvPr id="22" name="Immagine 21" descr="Immagine che contiene screenshot&#10;&#10;Descrizione generata automaticamente">
            <a:extLst>
              <a:ext uri="{FF2B5EF4-FFF2-40B4-BE49-F238E27FC236}">
                <a16:creationId xmlns:a16="http://schemas.microsoft.com/office/drawing/2014/main" id="{5355525E-5717-4A68-A0CF-E0BE44D968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2988" y="1339909"/>
            <a:ext cx="3631036" cy="1815517"/>
          </a:xfrm>
          <a:prstGeom prst="rect">
            <a:avLst/>
          </a:prstGeom>
        </p:spPr>
      </p:pic>
      <p:sp>
        <p:nvSpPr>
          <p:cNvPr id="10" name="CasellaDiTesto 9">
            <a:extLst>
              <a:ext uri="{FF2B5EF4-FFF2-40B4-BE49-F238E27FC236}">
                <a16:creationId xmlns:a16="http://schemas.microsoft.com/office/drawing/2014/main" id="{43A16B07-7BBD-4DD5-B906-81ED07104FF9}"/>
              </a:ext>
            </a:extLst>
          </p:cNvPr>
          <p:cNvSpPr txBox="1"/>
          <p:nvPr/>
        </p:nvSpPr>
        <p:spPr>
          <a:xfrm>
            <a:off x="1761898" y="3689930"/>
            <a:ext cx="734496" cy="369332"/>
          </a:xfrm>
          <a:prstGeom prst="rect">
            <a:avLst/>
          </a:prstGeom>
          <a:noFill/>
        </p:spPr>
        <p:txBody>
          <a:bodyPr wrap="none" rtlCol="0">
            <a:spAutoFit/>
          </a:bodyPr>
          <a:lstStyle/>
          <a:p>
            <a:r>
              <a:rPr lang="it-IT" dirty="0"/>
              <a:t>CHIPS</a:t>
            </a:r>
          </a:p>
        </p:txBody>
      </p:sp>
      <p:sp>
        <p:nvSpPr>
          <p:cNvPr id="23" name="CasellaDiTesto 22">
            <a:extLst>
              <a:ext uri="{FF2B5EF4-FFF2-40B4-BE49-F238E27FC236}">
                <a16:creationId xmlns:a16="http://schemas.microsoft.com/office/drawing/2014/main" id="{274A8A89-5C0B-4645-8B3A-5D98C110CE2F}"/>
              </a:ext>
            </a:extLst>
          </p:cNvPr>
          <p:cNvSpPr txBox="1"/>
          <p:nvPr/>
        </p:nvSpPr>
        <p:spPr>
          <a:xfrm>
            <a:off x="5682392" y="3685510"/>
            <a:ext cx="814647" cy="369332"/>
          </a:xfrm>
          <a:prstGeom prst="rect">
            <a:avLst/>
          </a:prstGeom>
          <a:noFill/>
        </p:spPr>
        <p:txBody>
          <a:bodyPr wrap="none" rtlCol="0">
            <a:spAutoFit/>
          </a:bodyPr>
          <a:lstStyle/>
          <a:p>
            <a:r>
              <a:rPr lang="it-IT" dirty="0"/>
              <a:t>CARDS</a:t>
            </a:r>
          </a:p>
        </p:txBody>
      </p:sp>
      <p:sp>
        <p:nvSpPr>
          <p:cNvPr id="24" name="CasellaDiTesto 23">
            <a:extLst>
              <a:ext uri="{FF2B5EF4-FFF2-40B4-BE49-F238E27FC236}">
                <a16:creationId xmlns:a16="http://schemas.microsoft.com/office/drawing/2014/main" id="{6EB1D4C3-CC67-41DD-A437-BCE3D51B8FF0}"/>
              </a:ext>
            </a:extLst>
          </p:cNvPr>
          <p:cNvSpPr txBox="1"/>
          <p:nvPr/>
        </p:nvSpPr>
        <p:spPr>
          <a:xfrm>
            <a:off x="9068368" y="3685510"/>
            <a:ext cx="1940275" cy="369332"/>
          </a:xfrm>
          <a:prstGeom prst="rect">
            <a:avLst/>
          </a:prstGeom>
          <a:noFill/>
        </p:spPr>
        <p:txBody>
          <a:bodyPr wrap="none" rtlCol="0">
            <a:spAutoFit/>
          </a:bodyPr>
          <a:lstStyle/>
          <a:p>
            <a:r>
              <a:rPr lang="it-IT" dirty="0"/>
              <a:t>SPECIFIC BUTTONS</a:t>
            </a:r>
          </a:p>
        </p:txBody>
      </p:sp>
    </p:spTree>
    <p:extLst>
      <p:ext uri="{BB962C8B-B14F-4D97-AF65-F5344CB8AC3E}">
        <p14:creationId xmlns:p14="http://schemas.microsoft.com/office/powerpoint/2010/main" val="925127738"/>
      </p:ext>
    </p:extLst>
  </p:cSld>
  <p:clrMapOvr>
    <a:overrideClrMapping bg1="dk1" tx1="lt1" bg2="dk2" tx2="lt2" accent1="accent1" accent2="accent2" accent3="accent3" accent4="accent4" accent5="accent5" accent6="accent6" hlink="hlink" folHlink="folHlink"/>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1349035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r>
              <a:rPr lang="en-US" dirty="0">
                <a:solidFill>
                  <a:srgbClr val="4472C4"/>
                </a:solidFill>
              </a:rPr>
              <a:t>MY FIRST USERCONTROL</a:t>
            </a: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pic>
        <p:nvPicPr>
          <p:cNvPr id="23" name="Elemento grafico 22" descr="Cronometro">
            <a:extLst>
              <a:ext uri="{FF2B5EF4-FFF2-40B4-BE49-F238E27FC236}">
                <a16:creationId xmlns:a16="http://schemas.microsoft.com/office/drawing/2014/main" id="{9B7A6A0D-9369-4719-96DA-625959F114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77754" y="5342359"/>
            <a:ext cx="797222" cy="797222"/>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25" name="CasellaDiTesto 24">
            <a:extLst>
              <a:ext uri="{FF2B5EF4-FFF2-40B4-BE49-F238E27FC236}">
                <a16:creationId xmlns:a16="http://schemas.microsoft.com/office/drawing/2014/main" id="{CFDFE332-0AFC-4B65-96DE-01A549482682}"/>
              </a:ext>
            </a:extLst>
          </p:cNvPr>
          <p:cNvSpPr txBox="1"/>
          <p:nvPr/>
        </p:nvSpPr>
        <p:spPr>
          <a:xfrm>
            <a:off x="10818548" y="6143307"/>
            <a:ext cx="915635" cy="461665"/>
          </a:xfrm>
          <a:prstGeom prst="rect">
            <a:avLst/>
          </a:prstGeom>
          <a:noFill/>
        </p:spPr>
        <p:txBody>
          <a:bodyPr wrap="none" rtlCol="0">
            <a:spAutoFit/>
          </a:bodyPr>
          <a:lstStyle/>
          <a:p>
            <a:pPr>
              <a:spcAft>
                <a:spcPts val="600"/>
              </a:spcAft>
            </a:pPr>
            <a:r>
              <a:rPr lang="it-IT" sz="2400" b="1" dirty="0">
                <a:solidFill>
                  <a:srgbClr val="4472C4"/>
                </a:solidFill>
                <a:latin typeface="Agency FB" panose="020B0503020202020204" pitchFamily="34" charset="0"/>
              </a:rPr>
              <a:t>30 MIN</a:t>
            </a: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400110"/>
          </a:xfrm>
          <a:prstGeom prst="rect">
            <a:avLst/>
          </a:prstGeom>
          <a:noFill/>
        </p:spPr>
        <p:txBody>
          <a:bodyPr wrap="square" rtlCol="0">
            <a:spAutoFit/>
          </a:bodyPr>
          <a:lstStyle/>
          <a:p>
            <a:r>
              <a:rPr lang="it-IT" sz="2000" dirty="0"/>
              <a:t>Realizza uno </a:t>
            </a:r>
            <a:r>
              <a:rPr lang="it-IT" sz="2000" dirty="0" err="1"/>
              <a:t>UserControl</a:t>
            </a:r>
            <a:r>
              <a:rPr lang="it-IT" sz="2000" dirty="0"/>
              <a:t> come l’esempio in figura</a:t>
            </a:r>
          </a:p>
        </p:txBody>
      </p:sp>
      <p:pic>
        <p:nvPicPr>
          <p:cNvPr id="8" name="Immagine 7">
            <a:extLst>
              <a:ext uri="{FF2B5EF4-FFF2-40B4-BE49-F238E27FC236}">
                <a16:creationId xmlns:a16="http://schemas.microsoft.com/office/drawing/2014/main" id="{F331E613-6067-491D-A67B-467D466AC2B1}"/>
              </a:ext>
            </a:extLst>
          </p:cNvPr>
          <p:cNvPicPr>
            <a:picLocks noChangeAspect="1"/>
          </p:cNvPicPr>
          <p:nvPr/>
        </p:nvPicPr>
        <p:blipFill rotWithShape="1">
          <a:blip r:embed="rId8"/>
          <a:srcRect l="41852" t="21533" r="22636" b="62410"/>
          <a:stretch/>
        </p:blipFill>
        <p:spPr>
          <a:xfrm>
            <a:off x="6341989" y="2640367"/>
            <a:ext cx="4329629" cy="1101200"/>
          </a:xfrm>
          <a:prstGeom prst="rect">
            <a:avLst/>
          </a:prstGeom>
        </p:spPr>
      </p:pic>
    </p:spTree>
    <p:extLst>
      <p:ext uri="{BB962C8B-B14F-4D97-AF65-F5344CB8AC3E}">
        <p14:creationId xmlns:p14="http://schemas.microsoft.com/office/powerpoint/2010/main" val="1541694533"/>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9" name="drumroll.wav"/>
          </p:stSnd>
        </p:sndAc>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show="0">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495F8E3-5243-4F02-AC53-F05721B35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8D2576E2-C3E1-49EE-8DFD-364BD0B29F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a:noFill/>
        </p:grpSpPr>
        <p:sp>
          <p:nvSpPr>
            <p:cNvPr id="24" name="Freeform 5">
              <a:extLst>
                <a:ext uri="{FF2B5EF4-FFF2-40B4-BE49-F238E27FC236}">
                  <a16:creationId xmlns:a16="http://schemas.microsoft.com/office/drawing/2014/main" id="{E1FBE20D-AF57-4D3C-B85F-C89DCB7506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17000"/>
                </a:schemeClr>
              </a:solidFill>
              <a:prstDash val="solid"/>
              <a:miter lim="800000"/>
              <a:headEnd/>
              <a:tailEnd/>
            </a:ln>
          </p:spPr>
        </p:sp>
        <p:sp>
          <p:nvSpPr>
            <p:cNvPr id="25" name="Freeform 6">
              <a:extLst>
                <a:ext uri="{FF2B5EF4-FFF2-40B4-BE49-F238E27FC236}">
                  <a16:creationId xmlns:a16="http://schemas.microsoft.com/office/drawing/2014/main" id="{5C4E124F-7A3A-438B-BCCE-93766B25C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p:spPr>
        </p:sp>
        <p:sp>
          <p:nvSpPr>
            <p:cNvPr id="26" name="Freeform 7">
              <a:extLst>
                <a:ext uri="{FF2B5EF4-FFF2-40B4-BE49-F238E27FC236}">
                  <a16:creationId xmlns:a16="http://schemas.microsoft.com/office/drawing/2014/main" id="{DFEF142B-6E1D-41CA-8CEE-3CA9DB21A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18000"/>
                </a:schemeClr>
              </a:solidFill>
              <a:prstDash val="dash"/>
              <a:miter lim="800000"/>
              <a:headEnd/>
              <a:tailEnd/>
            </a:ln>
          </p:spPr>
        </p:sp>
        <p:sp>
          <p:nvSpPr>
            <p:cNvPr id="27" name="Freeform 8">
              <a:extLst>
                <a:ext uri="{FF2B5EF4-FFF2-40B4-BE49-F238E27FC236}">
                  <a16:creationId xmlns:a16="http://schemas.microsoft.com/office/drawing/2014/main" id="{E1779EA9-7A48-43C0-9439-1B0DC92250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15000"/>
                </a:schemeClr>
              </a:solidFill>
              <a:prstDash val="solid"/>
              <a:miter lim="800000"/>
              <a:headEnd/>
              <a:tailEnd/>
            </a:ln>
          </p:spPr>
        </p:sp>
        <p:sp>
          <p:nvSpPr>
            <p:cNvPr id="28" name="Freeform 9">
              <a:extLst>
                <a:ext uri="{FF2B5EF4-FFF2-40B4-BE49-F238E27FC236}">
                  <a16:creationId xmlns:a16="http://schemas.microsoft.com/office/drawing/2014/main" id="{ED425A8D-8A15-48BE-9952-7B88591C8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15000"/>
                </a:schemeClr>
              </a:solidFill>
              <a:prstDash val="solid"/>
              <a:miter lim="800000"/>
              <a:headEnd/>
              <a:tailEnd/>
            </a:ln>
          </p:spPr>
        </p:sp>
        <p:sp>
          <p:nvSpPr>
            <p:cNvPr id="29" name="Freeform 10">
              <a:extLst>
                <a:ext uri="{FF2B5EF4-FFF2-40B4-BE49-F238E27FC236}">
                  <a16:creationId xmlns:a16="http://schemas.microsoft.com/office/drawing/2014/main" id="{9ADA37EA-FA1C-4BEE-A3DA-7F5164A37B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14000"/>
                </a:schemeClr>
              </a:solidFill>
              <a:prstDash val="solid"/>
              <a:miter lim="800000"/>
              <a:headEnd/>
              <a:tailEnd/>
            </a:ln>
          </p:spPr>
        </p:sp>
        <p:sp>
          <p:nvSpPr>
            <p:cNvPr id="30" name="Freeform 11">
              <a:extLst>
                <a:ext uri="{FF2B5EF4-FFF2-40B4-BE49-F238E27FC236}">
                  <a16:creationId xmlns:a16="http://schemas.microsoft.com/office/drawing/2014/main" id="{7EE7556E-CF22-4376-8398-BEC3CEA59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13000"/>
                </a:schemeClr>
              </a:solidFill>
              <a:prstDash val="solid"/>
              <a:miter lim="800000"/>
              <a:headEnd/>
              <a:tailEnd/>
            </a:ln>
          </p:spPr>
        </p:sp>
        <p:sp>
          <p:nvSpPr>
            <p:cNvPr id="31" name="Freeform 12">
              <a:extLst>
                <a:ext uri="{FF2B5EF4-FFF2-40B4-BE49-F238E27FC236}">
                  <a16:creationId xmlns:a16="http://schemas.microsoft.com/office/drawing/2014/main" id="{5C4AED46-2EB4-4685-9446-2696EF93AC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13000"/>
                </a:schemeClr>
              </a:solidFill>
              <a:prstDash val="solid"/>
              <a:miter lim="800000"/>
              <a:headEnd/>
              <a:tailEnd/>
            </a:ln>
          </p:spPr>
        </p:sp>
        <p:sp>
          <p:nvSpPr>
            <p:cNvPr id="32" name="Freeform 13">
              <a:extLst>
                <a:ext uri="{FF2B5EF4-FFF2-40B4-BE49-F238E27FC236}">
                  <a16:creationId xmlns:a16="http://schemas.microsoft.com/office/drawing/2014/main" id="{0F6FE132-5523-428C-9704-05CF23FE0A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12000"/>
                </a:schemeClr>
              </a:solidFill>
              <a:prstDash val="dash"/>
              <a:miter lim="800000"/>
              <a:headEnd/>
              <a:tailEnd/>
            </a:ln>
          </p:spPr>
        </p:sp>
        <p:sp>
          <p:nvSpPr>
            <p:cNvPr id="33" name="Freeform 14">
              <a:extLst>
                <a:ext uri="{FF2B5EF4-FFF2-40B4-BE49-F238E27FC236}">
                  <a16:creationId xmlns:a16="http://schemas.microsoft.com/office/drawing/2014/main" id="{91A0DDC4-20AF-42C9-8D05-3C2E900DF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12000"/>
                </a:schemeClr>
              </a:solidFill>
              <a:prstDash val="dash"/>
              <a:miter lim="800000"/>
              <a:headEnd/>
              <a:tailEnd/>
            </a:ln>
          </p:spPr>
        </p:sp>
        <p:sp>
          <p:nvSpPr>
            <p:cNvPr id="34" name="Freeform 15">
              <a:extLst>
                <a:ext uri="{FF2B5EF4-FFF2-40B4-BE49-F238E27FC236}">
                  <a16:creationId xmlns:a16="http://schemas.microsoft.com/office/drawing/2014/main" id="{353028FD-48FD-4FE3-AB6C-AA31B6EE9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12000"/>
                </a:schemeClr>
              </a:solidFill>
              <a:prstDash val="dashDot"/>
              <a:miter lim="800000"/>
              <a:headEnd/>
              <a:tailEnd/>
            </a:ln>
          </p:spPr>
        </p:sp>
        <p:sp>
          <p:nvSpPr>
            <p:cNvPr id="35" name="Freeform 16">
              <a:extLst>
                <a:ext uri="{FF2B5EF4-FFF2-40B4-BE49-F238E27FC236}">
                  <a16:creationId xmlns:a16="http://schemas.microsoft.com/office/drawing/2014/main" id="{6847DBB9-5C5C-4EDB-A313-55EBE7548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12000"/>
                </a:schemeClr>
              </a:solidFill>
              <a:prstDash val="dashDot"/>
              <a:miter lim="800000"/>
              <a:headEnd/>
              <a:tailEnd/>
            </a:ln>
          </p:spPr>
        </p:sp>
        <p:sp>
          <p:nvSpPr>
            <p:cNvPr id="36" name="Freeform 17">
              <a:extLst>
                <a:ext uri="{FF2B5EF4-FFF2-40B4-BE49-F238E27FC236}">
                  <a16:creationId xmlns:a16="http://schemas.microsoft.com/office/drawing/2014/main" id="{5B4FED3F-D45D-4552-A50B-49921644A5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12000"/>
                </a:schemeClr>
              </a:solidFill>
              <a:prstDash val="solid"/>
              <a:miter lim="800000"/>
              <a:headEnd/>
              <a:tailEnd/>
            </a:ln>
          </p:spPr>
        </p:sp>
        <p:sp>
          <p:nvSpPr>
            <p:cNvPr id="37" name="Freeform 18">
              <a:extLst>
                <a:ext uri="{FF2B5EF4-FFF2-40B4-BE49-F238E27FC236}">
                  <a16:creationId xmlns:a16="http://schemas.microsoft.com/office/drawing/2014/main" id="{0615C099-8C25-42A3-8B7D-13FACA298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12000"/>
                </a:schemeClr>
              </a:solidFill>
              <a:prstDash val="solid"/>
              <a:miter lim="800000"/>
              <a:headEnd/>
              <a:tailEnd/>
            </a:ln>
          </p:spPr>
        </p:sp>
        <p:sp>
          <p:nvSpPr>
            <p:cNvPr id="38" name="Freeform 19">
              <a:extLst>
                <a:ext uri="{FF2B5EF4-FFF2-40B4-BE49-F238E27FC236}">
                  <a16:creationId xmlns:a16="http://schemas.microsoft.com/office/drawing/2014/main" id="{14EA6D86-78DD-410C-98A6-0F39C778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11000"/>
                </a:schemeClr>
              </a:solidFill>
              <a:prstDash val="solid"/>
              <a:miter lim="800000"/>
              <a:headEnd/>
              <a:tailEnd/>
            </a:ln>
          </p:spPr>
        </p:sp>
        <p:sp>
          <p:nvSpPr>
            <p:cNvPr id="39" name="Freeform 20">
              <a:extLst>
                <a:ext uri="{FF2B5EF4-FFF2-40B4-BE49-F238E27FC236}">
                  <a16:creationId xmlns:a16="http://schemas.microsoft.com/office/drawing/2014/main" id="{91D0FAE2-C07D-4CBD-8FFF-B56A7328E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11000"/>
                </a:schemeClr>
              </a:solidFill>
              <a:prstDash val="solid"/>
              <a:miter lim="800000"/>
              <a:headEnd/>
              <a:tailEnd/>
            </a:ln>
          </p:spPr>
        </p:sp>
        <p:sp>
          <p:nvSpPr>
            <p:cNvPr id="40" name="Freeform 21">
              <a:extLst>
                <a:ext uri="{FF2B5EF4-FFF2-40B4-BE49-F238E27FC236}">
                  <a16:creationId xmlns:a16="http://schemas.microsoft.com/office/drawing/2014/main" id="{489A1A78-EC3F-4F24-8748-4EC5703D1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10000"/>
                </a:schemeClr>
              </a:solidFill>
              <a:prstDash val="solid"/>
              <a:miter lim="800000"/>
              <a:headEnd/>
              <a:tailEnd/>
            </a:ln>
          </p:spPr>
        </p:sp>
        <p:sp>
          <p:nvSpPr>
            <p:cNvPr id="41" name="Freeform 22">
              <a:extLst>
                <a:ext uri="{FF2B5EF4-FFF2-40B4-BE49-F238E27FC236}">
                  <a16:creationId xmlns:a16="http://schemas.microsoft.com/office/drawing/2014/main" id="{6A751690-20E9-4445-8508-944E1594E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10000"/>
                </a:schemeClr>
              </a:solidFill>
              <a:prstDash val="dash"/>
              <a:miter lim="800000"/>
              <a:headEnd/>
              <a:tailEnd/>
            </a:ln>
          </p:spPr>
        </p:sp>
        <p:sp>
          <p:nvSpPr>
            <p:cNvPr id="42" name="Freeform 23">
              <a:extLst>
                <a:ext uri="{FF2B5EF4-FFF2-40B4-BE49-F238E27FC236}">
                  <a16:creationId xmlns:a16="http://schemas.microsoft.com/office/drawing/2014/main" id="{62E57C0B-6447-4635-82B8-DBA30F58B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10000"/>
                </a:schemeClr>
              </a:solidFill>
              <a:prstDash val="solid"/>
              <a:miter lim="800000"/>
              <a:headEnd/>
              <a:tailEnd/>
            </a:ln>
          </p:spPr>
        </p:sp>
      </p:grpSp>
      <p:grpSp>
        <p:nvGrpSpPr>
          <p:cNvPr id="44" name="Group 43">
            <a:extLst>
              <a:ext uri="{FF2B5EF4-FFF2-40B4-BE49-F238E27FC236}">
                <a16:creationId xmlns:a16="http://schemas.microsoft.com/office/drawing/2014/main" id="{EF79D782-A9ED-4AEE-B67D-DDD6F1CB52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45" name="Rectangle 44">
              <a:extLst>
                <a:ext uri="{FF2B5EF4-FFF2-40B4-BE49-F238E27FC236}">
                  <a16:creationId xmlns:a16="http://schemas.microsoft.com/office/drawing/2014/main" id="{E6C9F140-6D17-42C4-96E2-F124090D4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Isosceles Triangle 45">
              <a:extLst>
                <a:ext uri="{FF2B5EF4-FFF2-40B4-BE49-F238E27FC236}">
                  <a16:creationId xmlns:a16="http://schemas.microsoft.com/office/drawing/2014/main" id="{EE0A3AEC-72D0-4759-A596-564927A0CF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46">
              <a:extLst>
                <a:ext uri="{FF2B5EF4-FFF2-40B4-BE49-F238E27FC236}">
                  <a16:creationId xmlns:a16="http://schemas.microsoft.com/office/drawing/2014/main" id="{1A027B02-EC1B-499B-B4F5-7221EC8D8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4" name="Titolo 3">
            <a:extLst>
              <a:ext uri="{FF2B5EF4-FFF2-40B4-BE49-F238E27FC236}">
                <a16:creationId xmlns:a16="http://schemas.microsoft.com/office/drawing/2014/main" id="{8D43B8A6-C787-4FC9-870C-81E7B76905FE}"/>
              </a:ext>
            </a:extLst>
          </p:cNvPr>
          <p:cNvSpPr>
            <a:spLocks noGrp="1"/>
          </p:cNvSpPr>
          <p:nvPr>
            <p:ph type="ctrTitle"/>
          </p:nvPr>
        </p:nvSpPr>
        <p:spPr>
          <a:xfrm>
            <a:off x="1755648" y="2075688"/>
            <a:ext cx="8677656" cy="1746504"/>
          </a:xfrm>
        </p:spPr>
        <p:txBody>
          <a:bodyPr vert="horz" lIns="91440" tIns="45720" rIns="91440" bIns="45720" rtlCol="0">
            <a:normAutofit/>
          </a:bodyPr>
          <a:lstStyle/>
          <a:p>
            <a:r>
              <a:rPr lang="en-US" sz="5400" dirty="0">
                <a:solidFill>
                  <a:srgbClr val="FFFFFF"/>
                </a:solidFill>
              </a:rPr>
              <a:t>14:45</a:t>
            </a:r>
          </a:p>
        </p:txBody>
      </p:sp>
    </p:spTree>
    <p:extLst>
      <p:ext uri="{BB962C8B-B14F-4D97-AF65-F5344CB8AC3E}">
        <p14:creationId xmlns:p14="http://schemas.microsoft.com/office/powerpoint/2010/main" val="25432163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68D67F1-9F57-432C-A554-BDDBFA54A0B4}"/>
              </a:ext>
            </a:extLst>
          </p:cNvPr>
          <p:cNvSpPr>
            <a:spLocks noGrp="1"/>
          </p:cNvSpPr>
          <p:nvPr>
            <p:ph type="title"/>
          </p:nvPr>
        </p:nvSpPr>
        <p:spPr>
          <a:xfrm>
            <a:off x="943277" y="712269"/>
            <a:ext cx="3370998" cy="5502264"/>
          </a:xfrm>
        </p:spPr>
        <p:txBody>
          <a:bodyPr>
            <a:normAutofit/>
          </a:bodyPr>
          <a:lstStyle/>
          <a:p>
            <a:r>
              <a:rPr lang="it-IT" sz="4000" dirty="0">
                <a:solidFill>
                  <a:srgbClr val="FFFFFF"/>
                </a:solidFill>
              </a:rPr>
              <a:t>Caratteristiche</a:t>
            </a:r>
            <a:endParaRPr lang="it-IT" dirty="0">
              <a:solidFill>
                <a:srgbClr val="FFFFFF"/>
              </a:solidFill>
            </a:endParaRPr>
          </a:p>
        </p:txBody>
      </p:sp>
      <p:cxnSp>
        <p:nvCxnSpPr>
          <p:cNvPr id="46" name="Straight Connector 45">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9" name="Segnaposto contenuto 3">
            <a:extLst>
              <a:ext uri="{FF2B5EF4-FFF2-40B4-BE49-F238E27FC236}">
                <a16:creationId xmlns:a16="http://schemas.microsoft.com/office/drawing/2014/main" id="{8C702ECD-E9B2-44B7-9561-0426879F1E41}"/>
              </a:ext>
            </a:extLst>
          </p:cNvPr>
          <p:cNvGraphicFramePr>
            <a:graphicFrameLocks noGrp="1"/>
          </p:cNvGraphicFramePr>
          <p:nvPr>
            <p:ph idx="1"/>
            <p:extLst>
              <p:ext uri="{D42A27DB-BD31-4B8C-83A1-F6EECF244321}">
                <p14:modId xmlns:p14="http://schemas.microsoft.com/office/powerpoint/2010/main" val="4111497554"/>
              </p:ext>
            </p:extLst>
          </p:nvPr>
        </p:nvGraphicFramePr>
        <p:xfrm>
          <a:off x="5221192" y="313087"/>
          <a:ext cx="6208808" cy="63006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727053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Dependency property</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335008"/>
      </p:ext>
    </p:extLst>
  </p:cSld>
  <p:clrMapOvr>
    <a:overrideClrMapping bg1="dk1" tx1="lt1" bg2="dk2" tx2="lt2" accent1="accent1" accent2="accent2" accent3="accent3" accent4="accent4" accent5="accent5" accent6="accent6" hlink="hlink" folHlink="folHlink"/>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Dependency</a:t>
            </a:r>
            <a:r>
              <a:rPr lang="it-IT" sz="2400" dirty="0">
                <a:solidFill>
                  <a:schemeClr val="bg1"/>
                </a:solidFill>
              </a:rPr>
              <a:t> </a:t>
            </a:r>
            <a:r>
              <a:rPr lang="it-IT" sz="2400" dirty="0" err="1">
                <a:solidFill>
                  <a:schemeClr val="bg1"/>
                </a:solidFill>
              </a:rPr>
              <a:t>Property</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Consentono di estendere i nostri </a:t>
            </a:r>
            <a:r>
              <a:rPr lang="it-IT" sz="1800" dirty="0" err="1">
                <a:solidFill>
                  <a:schemeClr val="bg1"/>
                </a:solidFill>
              </a:rPr>
              <a:t>UserControl</a:t>
            </a:r>
            <a:r>
              <a:rPr lang="it-IT" sz="1800" dirty="0">
                <a:solidFill>
                  <a:schemeClr val="bg1"/>
                </a:solidFill>
              </a:rPr>
              <a:t> fornendoli di apposite proprietà raggiungibili da XAML</a:t>
            </a:r>
          </a:p>
        </p:txBody>
      </p:sp>
      <p:pic>
        <p:nvPicPr>
          <p:cNvPr id="7" name="Elemento grafico 6" descr="Disconnesso">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258650466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6">
            <a:extLst>
              <a:ext uri="{FF2B5EF4-FFF2-40B4-BE49-F238E27FC236}">
                <a16:creationId xmlns:a16="http://schemas.microsoft.com/office/drawing/2014/main" id="{B35D3C1D-A6AE-4FCA-BB76-A4748CE5DE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A11881D-5B75-4C4C-A4A5-CF8E6E0CB081}"/>
              </a:ext>
            </a:extLst>
          </p:cNvPr>
          <p:cNvSpPr>
            <a:spLocks noGrp="1"/>
          </p:cNvSpPr>
          <p:nvPr>
            <p:ph type="title"/>
          </p:nvPr>
        </p:nvSpPr>
        <p:spPr>
          <a:xfrm>
            <a:off x="558210" y="1365472"/>
            <a:ext cx="10978470" cy="3564636"/>
          </a:xfrm>
        </p:spPr>
        <p:txBody>
          <a:bodyPr vert="horz" lIns="91440" tIns="45720" rIns="91440" bIns="45720" rtlCol="0" anchor="ctr">
            <a:normAutofit/>
          </a:bodyPr>
          <a:lstStyle/>
          <a:p>
            <a:r>
              <a:rPr lang="en-US" sz="8100" kern="1200">
                <a:solidFill>
                  <a:schemeClr val="tx1"/>
                </a:solidFill>
                <a:latin typeface="+mj-lt"/>
                <a:ea typeface="+mj-ea"/>
                <a:cs typeface="+mj-cs"/>
              </a:rPr>
              <a:t>Le abbiamo già utilizzate sinora e non ce ne siamo accorti</a:t>
            </a:r>
          </a:p>
        </p:txBody>
      </p:sp>
      <p:sp>
        <p:nvSpPr>
          <p:cNvPr id="14" name="Rectangle 8">
            <a:extLst>
              <a:ext uri="{FF2B5EF4-FFF2-40B4-BE49-F238E27FC236}">
                <a16:creationId xmlns:a16="http://schemas.microsoft.com/office/drawing/2014/main" id="{6D5BF818-2283-4CC9-A120-9225CEDFA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3350"/>
            <a:ext cx="128016" cy="2468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0">
            <a:extLst>
              <a:ext uri="{FF2B5EF4-FFF2-40B4-BE49-F238E27FC236}">
                <a16:creationId xmlns:a16="http://schemas.microsoft.com/office/drawing/2014/main" id="{063A42EF-20CC-4BCC-9D0B-222CF3AAE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945" y="5831269"/>
            <a:ext cx="109270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105770297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35D3C1D-A6AE-4FCA-BB76-A4748CE5DE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olo 3">
            <a:extLst>
              <a:ext uri="{FF2B5EF4-FFF2-40B4-BE49-F238E27FC236}">
                <a16:creationId xmlns:a16="http://schemas.microsoft.com/office/drawing/2014/main" id="{B1C1371C-A801-4F18-B173-3F5E14F316FF}"/>
              </a:ext>
            </a:extLst>
          </p:cNvPr>
          <p:cNvSpPr>
            <a:spLocks noGrp="1"/>
          </p:cNvSpPr>
          <p:nvPr>
            <p:ph type="title"/>
          </p:nvPr>
        </p:nvSpPr>
        <p:spPr>
          <a:xfrm>
            <a:off x="558210" y="1365472"/>
            <a:ext cx="10978470" cy="3564636"/>
          </a:xfrm>
        </p:spPr>
        <p:txBody>
          <a:bodyPr vert="horz" lIns="91440" tIns="45720" rIns="91440" bIns="45720" rtlCol="0" anchor="ctr">
            <a:normAutofit/>
          </a:bodyPr>
          <a:lstStyle/>
          <a:p>
            <a:r>
              <a:rPr lang="en-US" sz="4800" kern="1200" dirty="0" err="1">
                <a:solidFill>
                  <a:schemeClr val="tx1"/>
                </a:solidFill>
                <a:latin typeface="+mj-lt"/>
                <a:ea typeface="+mj-ea"/>
                <a:cs typeface="+mj-cs"/>
              </a:rPr>
              <a:t>Sembrano</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abbastanza</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simili</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alle</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normali</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proprietà</a:t>
            </a:r>
            <a:r>
              <a:rPr lang="en-US" sz="4800" kern="1200" dirty="0">
                <a:solidFill>
                  <a:schemeClr val="tx1"/>
                </a:solidFill>
                <a:latin typeface="+mj-lt"/>
                <a:ea typeface="+mj-ea"/>
                <a:cs typeface="+mj-cs"/>
              </a:rPr>
              <a:t>, ma </a:t>
            </a:r>
            <a:r>
              <a:rPr lang="en-US" sz="4800" kern="1200" dirty="0" err="1">
                <a:solidFill>
                  <a:schemeClr val="tx1"/>
                </a:solidFill>
                <a:latin typeface="+mj-lt"/>
                <a:ea typeface="+mj-ea"/>
                <a:cs typeface="+mj-cs"/>
              </a:rPr>
              <a:t>il</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concetto</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alla</a:t>
            </a:r>
            <a:r>
              <a:rPr lang="en-US" sz="4800" kern="1200" dirty="0">
                <a:solidFill>
                  <a:schemeClr val="tx1"/>
                </a:solidFill>
                <a:latin typeface="+mj-lt"/>
                <a:ea typeface="+mj-ea"/>
                <a:cs typeface="+mj-cs"/>
              </a:rPr>
              <a:t> base è molto </a:t>
            </a:r>
            <a:r>
              <a:rPr lang="en-US" sz="4800" kern="1200" dirty="0" err="1">
                <a:solidFill>
                  <a:schemeClr val="tx1"/>
                </a:solidFill>
                <a:latin typeface="+mj-lt"/>
                <a:ea typeface="+mj-ea"/>
                <a:cs typeface="+mj-cs"/>
              </a:rPr>
              <a:t>più</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complesso</a:t>
            </a:r>
            <a:r>
              <a:rPr lang="en-US" sz="4800" kern="1200" dirty="0">
                <a:solidFill>
                  <a:schemeClr val="tx1"/>
                </a:solidFill>
                <a:latin typeface="+mj-lt"/>
                <a:ea typeface="+mj-ea"/>
                <a:cs typeface="+mj-cs"/>
              </a:rPr>
              <a:t> e </a:t>
            </a:r>
            <a:r>
              <a:rPr lang="en-US" sz="4800" kern="1200" dirty="0" err="1">
                <a:solidFill>
                  <a:schemeClr val="tx1"/>
                </a:solidFill>
                <a:latin typeface="+mj-lt"/>
                <a:ea typeface="+mj-ea"/>
                <a:cs typeface="+mj-cs"/>
              </a:rPr>
              <a:t>potente</a:t>
            </a:r>
            <a:br>
              <a:rPr lang="en-US" sz="4800" kern="1200" dirty="0">
                <a:solidFill>
                  <a:schemeClr val="tx1"/>
                </a:solidFill>
                <a:latin typeface="+mj-lt"/>
                <a:ea typeface="+mj-ea"/>
                <a:cs typeface="+mj-cs"/>
              </a:rPr>
            </a:br>
            <a:endParaRPr lang="en-US" sz="4800" kern="1200" dirty="0">
              <a:solidFill>
                <a:schemeClr val="tx1"/>
              </a:solidFill>
              <a:latin typeface="+mj-lt"/>
              <a:ea typeface="+mj-ea"/>
              <a:cs typeface="+mj-cs"/>
            </a:endParaRPr>
          </a:p>
        </p:txBody>
      </p:sp>
      <p:sp>
        <p:nvSpPr>
          <p:cNvPr id="11" name="Rectangle 10">
            <a:extLst>
              <a:ext uri="{FF2B5EF4-FFF2-40B4-BE49-F238E27FC236}">
                <a16:creationId xmlns:a16="http://schemas.microsoft.com/office/drawing/2014/main" id="{6D5BF818-2283-4CC9-A120-9225CEDFA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3350"/>
            <a:ext cx="128016" cy="2468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63A42EF-20CC-4BCC-9D0B-222CF3AAE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945" y="5831269"/>
            <a:ext cx="109270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38234828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C3B6DDF-B7AF-46B5-9382-BEC9E2E244A6}"/>
              </a:ext>
            </a:extLst>
          </p:cNvPr>
          <p:cNvSpPr>
            <a:spLocks noGrp="1"/>
          </p:cNvSpPr>
          <p:nvPr>
            <p:ph type="title"/>
          </p:nvPr>
        </p:nvSpPr>
        <p:spPr>
          <a:xfrm>
            <a:off x="838200" y="620392"/>
            <a:ext cx="3374136" cy="5504688"/>
          </a:xfrm>
        </p:spPr>
        <p:txBody>
          <a:bodyPr>
            <a:normAutofit/>
          </a:bodyPr>
          <a:lstStyle/>
          <a:p>
            <a:r>
              <a:rPr lang="it-IT"/>
              <a:t>Dependency Property</a:t>
            </a:r>
          </a:p>
        </p:txBody>
      </p:sp>
      <p:graphicFrame>
        <p:nvGraphicFramePr>
          <p:cNvPr id="5" name="Segnaposto contenuto 2">
            <a:extLst>
              <a:ext uri="{FF2B5EF4-FFF2-40B4-BE49-F238E27FC236}">
                <a16:creationId xmlns:a16="http://schemas.microsoft.com/office/drawing/2014/main" id="{0565D257-959C-488A-9B47-C99633CEB07D}"/>
              </a:ext>
            </a:extLst>
          </p:cNvPr>
          <p:cNvGraphicFramePr>
            <a:graphicFrameLocks noGrp="1"/>
          </p:cNvGraphicFramePr>
          <p:nvPr>
            <p:ph idx="1"/>
            <p:extLst>
              <p:ext uri="{D42A27DB-BD31-4B8C-83A1-F6EECF244321}">
                <p14:modId xmlns:p14="http://schemas.microsoft.com/office/powerpoint/2010/main" val="834600855"/>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1" name="Elemento grafico 20" descr="Invia">
            <a:extLst>
              <a:ext uri="{FF2B5EF4-FFF2-40B4-BE49-F238E27FC236}">
                <a16:creationId xmlns:a16="http://schemas.microsoft.com/office/drawing/2014/main" id="{A438F7C2-8989-40EF-82C0-E9395CE958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58607" y="4433597"/>
            <a:ext cx="914400" cy="914400"/>
          </a:xfrm>
          <a:prstGeom prst="rect">
            <a:avLst/>
          </a:prstGeom>
        </p:spPr>
      </p:pic>
      <p:pic>
        <p:nvPicPr>
          <p:cNvPr id="22" name="Elemento grafico 21" descr="Diagramma di flusso">
            <a:extLst>
              <a:ext uri="{FF2B5EF4-FFF2-40B4-BE49-F238E27FC236}">
                <a16:creationId xmlns:a16="http://schemas.microsoft.com/office/drawing/2014/main" id="{D58D882A-08F8-43FD-8045-387D11EFBDB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975835" y="2915536"/>
            <a:ext cx="914400" cy="914400"/>
          </a:xfrm>
          <a:prstGeom prst="rect">
            <a:avLst/>
          </a:prstGeom>
        </p:spPr>
      </p:pic>
    </p:spTree>
    <p:extLst>
      <p:ext uri="{BB962C8B-B14F-4D97-AF65-F5344CB8AC3E}">
        <p14:creationId xmlns:p14="http://schemas.microsoft.com/office/powerpoint/2010/main" val="127722966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r>
              <a:rPr lang="en-US" dirty="0">
                <a:solidFill>
                  <a:srgbClr val="4472C4"/>
                </a:solidFill>
              </a:rPr>
              <a:t>MY DYNAMIC USERCONTROL</a:t>
            </a: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pic>
        <p:nvPicPr>
          <p:cNvPr id="23" name="Elemento grafico 22" descr="Cronometro">
            <a:extLst>
              <a:ext uri="{FF2B5EF4-FFF2-40B4-BE49-F238E27FC236}">
                <a16:creationId xmlns:a16="http://schemas.microsoft.com/office/drawing/2014/main" id="{9B7A6A0D-9369-4719-96DA-625959F114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77754" y="5342359"/>
            <a:ext cx="797222" cy="797222"/>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25" name="CasellaDiTesto 24">
            <a:extLst>
              <a:ext uri="{FF2B5EF4-FFF2-40B4-BE49-F238E27FC236}">
                <a16:creationId xmlns:a16="http://schemas.microsoft.com/office/drawing/2014/main" id="{CFDFE332-0AFC-4B65-96DE-01A549482682}"/>
              </a:ext>
            </a:extLst>
          </p:cNvPr>
          <p:cNvSpPr txBox="1"/>
          <p:nvPr/>
        </p:nvSpPr>
        <p:spPr>
          <a:xfrm>
            <a:off x="10818548" y="6143307"/>
            <a:ext cx="915635" cy="461665"/>
          </a:xfrm>
          <a:prstGeom prst="rect">
            <a:avLst/>
          </a:prstGeom>
          <a:noFill/>
        </p:spPr>
        <p:txBody>
          <a:bodyPr wrap="none" rtlCol="0">
            <a:spAutoFit/>
          </a:bodyPr>
          <a:lstStyle/>
          <a:p>
            <a:pPr>
              <a:spcAft>
                <a:spcPts val="600"/>
              </a:spcAft>
            </a:pPr>
            <a:r>
              <a:rPr lang="it-IT" sz="2400" b="1" dirty="0">
                <a:solidFill>
                  <a:srgbClr val="4472C4"/>
                </a:solidFill>
                <a:latin typeface="Agency FB" panose="020B0503020202020204" pitchFamily="34" charset="0"/>
              </a:rPr>
              <a:t>30 MIN</a:t>
            </a: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707886"/>
          </a:xfrm>
          <a:prstGeom prst="rect">
            <a:avLst/>
          </a:prstGeom>
          <a:noFill/>
        </p:spPr>
        <p:txBody>
          <a:bodyPr wrap="square" rtlCol="0">
            <a:spAutoFit/>
          </a:bodyPr>
          <a:lstStyle/>
          <a:p>
            <a:r>
              <a:rPr lang="it-IT" sz="2000" dirty="0"/>
              <a:t>Realizza le </a:t>
            </a:r>
            <a:r>
              <a:rPr lang="it-IT" sz="2000" dirty="0" err="1"/>
              <a:t>Dependency</a:t>
            </a:r>
            <a:r>
              <a:rPr lang="it-IT" sz="2000" dirty="0"/>
              <a:t> </a:t>
            </a:r>
            <a:r>
              <a:rPr lang="it-IT" sz="2000" dirty="0" err="1"/>
              <a:t>Property</a:t>
            </a:r>
            <a:r>
              <a:rPr lang="it-IT" sz="2000" dirty="0"/>
              <a:t> necessarie per rendere riutilizzabile lo </a:t>
            </a:r>
            <a:r>
              <a:rPr lang="it-IT" sz="2000" dirty="0" err="1"/>
              <a:t>UserControl</a:t>
            </a:r>
            <a:r>
              <a:rPr lang="it-IT" sz="2000" dirty="0"/>
              <a:t> </a:t>
            </a:r>
          </a:p>
        </p:txBody>
      </p:sp>
      <p:pic>
        <p:nvPicPr>
          <p:cNvPr id="8" name="Immagine 7">
            <a:extLst>
              <a:ext uri="{FF2B5EF4-FFF2-40B4-BE49-F238E27FC236}">
                <a16:creationId xmlns:a16="http://schemas.microsoft.com/office/drawing/2014/main" id="{F331E613-6067-491D-A67B-467D466AC2B1}"/>
              </a:ext>
            </a:extLst>
          </p:cNvPr>
          <p:cNvPicPr>
            <a:picLocks noChangeAspect="1"/>
          </p:cNvPicPr>
          <p:nvPr/>
        </p:nvPicPr>
        <p:blipFill rotWithShape="1">
          <a:blip r:embed="rId8"/>
          <a:srcRect l="41852" t="21533" r="22636" b="62410"/>
          <a:stretch/>
        </p:blipFill>
        <p:spPr>
          <a:xfrm>
            <a:off x="6341989" y="2708844"/>
            <a:ext cx="4329629" cy="1101200"/>
          </a:xfrm>
          <a:prstGeom prst="rect">
            <a:avLst/>
          </a:prstGeom>
        </p:spPr>
      </p:pic>
    </p:spTree>
    <p:extLst>
      <p:ext uri="{BB962C8B-B14F-4D97-AF65-F5344CB8AC3E}">
        <p14:creationId xmlns:p14="http://schemas.microsoft.com/office/powerpoint/2010/main" val="949170661"/>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9" name="drumroll.wav"/>
          </p:stSnd>
        </p:sndAc>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1894000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Attached property</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7191320"/>
      </p:ext>
    </p:extLst>
  </p:cSld>
  <p:clrMapOvr>
    <a:overrideClrMapping bg1="dk1" tx1="lt1" bg2="dk2" tx2="lt2" accent1="accent1" accent2="accent2" accent3="accent3" accent4="accent4" accent5="accent5" accent6="accent6" hlink="hlink" folHlink="folHlink"/>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Attached </a:t>
            </a:r>
            <a:r>
              <a:rPr lang="it-IT" sz="2400" dirty="0" err="1">
                <a:solidFill>
                  <a:schemeClr val="bg1"/>
                </a:solidFill>
              </a:rPr>
              <a:t>Property</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Ti consentono di associare un valore a un oggetto che non sa nulla di questo valore.</a:t>
            </a:r>
          </a:p>
        </p:txBody>
      </p:sp>
      <p:pic>
        <p:nvPicPr>
          <p:cNvPr id="7" name="Elemento grafico 6" descr="Disconnesso">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13826961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987343-4178-4FC3-8AFF-5D1809010E4F}"/>
              </a:ext>
            </a:extLst>
          </p:cNvPr>
          <p:cNvSpPr>
            <a:spLocks noGrp="1"/>
          </p:cNvSpPr>
          <p:nvPr>
            <p:ph type="title"/>
          </p:nvPr>
        </p:nvSpPr>
        <p:spPr>
          <a:xfrm>
            <a:off x="838200" y="365125"/>
            <a:ext cx="10515600" cy="1325563"/>
          </a:xfrm>
        </p:spPr>
        <p:txBody>
          <a:bodyPr>
            <a:normAutofit/>
          </a:bodyPr>
          <a:lstStyle/>
          <a:p>
            <a:pPr algn="ctr"/>
            <a:r>
              <a:rPr lang="it-IT" dirty="0"/>
              <a:t>Attached </a:t>
            </a:r>
            <a:r>
              <a:rPr lang="it-IT" dirty="0" err="1"/>
              <a:t>Property</a:t>
            </a:r>
            <a:endParaRPr lang="it-IT" dirty="0"/>
          </a:p>
        </p:txBody>
      </p:sp>
      <p:graphicFrame>
        <p:nvGraphicFramePr>
          <p:cNvPr id="5" name="Segnaposto contenuto 2">
            <a:extLst>
              <a:ext uri="{FF2B5EF4-FFF2-40B4-BE49-F238E27FC236}">
                <a16:creationId xmlns:a16="http://schemas.microsoft.com/office/drawing/2014/main" id="{66B66605-3170-491D-A3A6-A36047087BD5}"/>
              </a:ext>
            </a:extLst>
          </p:cNvPr>
          <p:cNvGraphicFramePr>
            <a:graphicFrameLocks noGrp="1"/>
          </p:cNvGraphicFramePr>
          <p:nvPr>
            <p:ph idx="1"/>
            <p:extLst>
              <p:ext uri="{D42A27DB-BD31-4B8C-83A1-F6EECF244321}">
                <p14:modId xmlns:p14="http://schemas.microsoft.com/office/powerpoint/2010/main" val="2509465908"/>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0958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olo 20">
            <a:extLst>
              <a:ext uri="{FF2B5EF4-FFF2-40B4-BE49-F238E27FC236}">
                <a16:creationId xmlns:a16="http://schemas.microsoft.com/office/drawing/2014/main" id="{FD5AA6FF-7BD3-475D-BC8D-5C1C52EBE6B1}"/>
              </a:ext>
            </a:extLst>
          </p:cNvPr>
          <p:cNvSpPr>
            <a:spLocks noGrp="1"/>
          </p:cNvSpPr>
          <p:nvPr>
            <p:ph type="title"/>
          </p:nvPr>
        </p:nvSpPr>
        <p:spPr>
          <a:xfrm>
            <a:off x="841248" y="256032"/>
            <a:ext cx="10506456" cy="1014984"/>
          </a:xfrm>
        </p:spPr>
        <p:txBody>
          <a:bodyPr anchor="b">
            <a:normAutofit/>
          </a:bodyPr>
          <a:lstStyle/>
          <a:p>
            <a:r>
              <a:rPr lang="it-IT" dirty="0"/>
              <a:t>Rilasci di WPF</a:t>
            </a:r>
          </a:p>
        </p:txBody>
      </p:sp>
      <p:sp>
        <p:nvSpPr>
          <p:cNvPr id="82" name="Rectangle 8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4" name="Rectangle 8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Tabella 4">
            <a:extLst>
              <a:ext uri="{FF2B5EF4-FFF2-40B4-BE49-F238E27FC236}">
                <a16:creationId xmlns:a16="http://schemas.microsoft.com/office/drawing/2014/main" id="{6A30508D-D64E-4BB3-B4F4-B333BC77955C}"/>
              </a:ext>
            </a:extLst>
          </p:cNvPr>
          <p:cNvGraphicFramePr>
            <a:graphicFrameLocks noGrp="1"/>
          </p:cNvGraphicFramePr>
          <p:nvPr>
            <p:ph idx="1"/>
            <p:extLst>
              <p:ext uri="{D42A27DB-BD31-4B8C-83A1-F6EECF244321}">
                <p14:modId xmlns:p14="http://schemas.microsoft.com/office/powerpoint/2010/main" val="3370211654"/>
              </p:ext>
            </p:extLst>
          </p:nvPr>
        </p:nvGraphicFramePr>
        <p:xfrm>
          <a:off x="894168" y="1926266"/>
          <a:ext cx="10403665" cy="4208209"/>
        </p:xfrm>
        <a:graphic>
          <a:graphicData uri="http://schemas.openxmlformats.org/drawingml/2006/table">
            <a:tbl>
              <a:tblPr firstRow="1" bandRow="1">
                <a:tableStyleId>{69012ECD-51FC-41F1-AA8D-1B2483CD663E}</a:tableStyleId>
              </a:tblPr>
              <a:tblGrid>
                <a:gridCol w="2187984">
                  <a:extLst>
                    <a:ext uri="{9D8B030D-6E8A-4147-A177-3AD203B41FA5}">
                      <a16:colId xmlns:a16="http://schemas.microsoft.com/office/drawing/2014/main" val="1234929560"/>
                    </a:ext>
                  </a:extLst>
                </a:gridCol>
                <a:gridCol w="3071048">
                  <a:extLst>
                    <a:ext uri="{9D8B030D-6E8A-4147-A177-3AD203B41FA5}">
                      <a16:colId xmlns:a16="http://schemas.microsoft.com/office/drawing/2014/main" val="727903119"/>
                    </a:ext>
                  </a:extLst>
                </a:gridCol>
                <a:gridCol w="5144633">
                  <a:extLst>
                    <a:ext uri="{9D8B030D-6E8A-4147-A177-3AD203B41FA5}">
                      <a16:colId xmlns:a16="http://schemas.microsoft.com/office/drawing/2014/main" val="3172256995"/>
                    </a:ext>
                  </a:extLst>
                </a:gridCol>
              </a:tblGrid>
              <a:tr h="382420">
                <a:tc>
                  <a:txBody>
                    <a:bodyPr/>
                    <a:lstStyle/>
                    <a:p>
                      <a:pPr algn="l" fontAlgn="t"/>
                      <a:r>
                        <a:rPr lang="it-IT" sz="1200" b="0" cap="all" spc="150">
                          <a:solidFill>
                            <a:schemeClr val="lt1"/>
                          </a:solidFill>
                          <a:effectLst/>
                        </a:rPr>
                        <a:t>Versione .NET</a:t>
                      </a:r>
                    </a:p>
                  </a:txBody>
                  <a:tcPr marL="82555" marR="82555" marT="82555" marB="82555"/>
                </a:tc>
                <a:tc>
                  <a:txBody>
                    <a:bodyPr/>
                    <a:lstStyle/>
                    <a:p>
                      <a:pPr algn="l" fontAlgn="t"/>
                      <a:r>
                        <a:rPr lang="it-IT" sz="1200" b="0" cap="all" spc="150">
                          <a:solidFill>
                            <a:schemeClr val="lt1"/>
                          </a:solidFill>
                          <a:effectLst/>
                        </a:rPr>
                        <a:t>Anno di pubblicazione</a:t>
                      </a:r>
                    </a:p>
                  </a:txBody>
                  <a:tcPr marL="82555" marR="82555" marT="82555" marB="82555"/>
                </a:tc>
                <a:tc>
                  <a:txBody>
                    <a:bodyPr/>
                    <a:lstStyle/>
                    <a:p>
                      <a:pPr algn="l" fontAlgn="t"/>
                      <a:r>
                        <a:rPr lang="it-IT" sz="1200" b="0" cap="all" spc="150">
                          <a:solidFill>
                            <a:schemeClr val="lt1"/>
                          </a:solidFill>
                          <a:effectLst/>
                        </a:rPr>
                        <a:t>Caratteristiche</a:t>
                      </a:r>
                    </a:p>
                  </a:txBody>
                  <a:tcPr marL="82555" marR="82555" marT="82555" marB="82555"/>
                </a:tc>
                <a:extLst>
                  <a:ext uri="{0D108BD9-81ED-4DB2-BD59-A6C34878D82A}">
                    <a16:rowId xmlns:a16="http://schemas.microsoft.com/office/drawing/2014/main" val="2977772885"/>
                  </a:ext>
                </a:extLst>
              </a:tr>
              <a:tr h="352238">
                <a:tc>
                  <a:txBody>
                    <a:bodyPr/>
                    <a:lstStyle/>
                    <a:p>
                      <a:pPr algn="l" fontAlgn="t"/>
                      <a:r>
                        <a:rPr lang="it-IT" sz="1000" cap="none" spc="0">
                          <a:solidFill>
                            <a:schemeClr val="tx1"/>
                          </a:solidFill>
                          <a:effectLst/>
                        </a:rPr>
                        <a:t>3.0</a:t>
                      </a:r>
                    </a:p>
                  </a:txBody>
                  <a:tcPr marL="82555" marR="82555" marT="82555" marB="82555"/>
                </a:tc>
                <a:tc>
                  <a:txBody>
                    <a:bodyPr/>
                    <a:lstStyle/>
                    <a:p>
                      <a:pPr algn="l" fontAlgn="t"/>
                      <a:r>
                        <a:rPr lang="it-IT" sz="1000" cap="none" spc="0">
                          <a:solidFill>
                            <a:schemeClr val="tx1"/>
                          </a:solidFill>
                          <a:effectLst/>
                        </a:rPr>
                        <a:t>2006</a:t>
                      </a:r>
                    </a:p>
                  </a:txBody>
                  <a:tcPr marL="82555" marR="82555" marT="82555" marB="82555"/>
                </a:tc>
                <a:tc>
                  <a:txBody>
                    <a:bodyPr/>
                    <a:lstStyle/>
                    <a:p>
                      <a:pPr algn="l" fontAlgn="t"/>
                      <a:r>
                        <a:rPr lang="it-IT" sz="1000" cap="none" spc="0">
                          <a:solidFill>
                            <a:schemeClr val="tx1"/>
                          </a:solidFill>
                          <a:effectLst/>
                        </a:rPr>
                        <a:t>Versione iniziale</a:t>
                      </a:r>
                    </a:p>
                  </a:txBody>
                  <a:tcPr marL="82555" marR="82555" marT="82555" marB="82555"/>
                </a:tc>
                <a:extLst>
                  <a:ext uri="{0D108BD9-81ED-4DB2-BD59-A6C34878D82A}">
                    <a16:rowId xmlns:a16="http://schemas.microsoft.com/office/drawing/2014/main" val="1948795102"/>
                  </a:ext>
                </a:extLst>
              </a:tr>
              <a:tr h="503147">
                <a:tc>
                  <a:txBody>
                    <a:bodyPr/>
                    <a:lstStyle/>
                    <a:p>
                      <a:pPr algn="l" fontAlgn="t"/>
                      <a:r>
                        <a:rPr lang="it-IT" sz="1000" cap="none" spc="0">
                          <a:solidFill>
                            <a:schemeClr val="tx1"/>
                          </a:solidFill>
                          <a:effectLst/>
                        </a:rPr>
                        <a:t>3.5</a:t>
                      </a:r>
                    </a:p>
                  </a:txBody>
                  <a:tcPr marL="82555" marR="82555" marT="82555" marB="82555"/>
                </a:tc>
                <a:tc>
                  <a:txBody>
                    <a:bodyPr/>
                    <a:lstStyle/>
                    <a:p>
                      <a:pPr algn="l" fontAlgn="t"/>
                      <a:r>
                        <a:rPr lang="it-IT" sz="1000" cap="none" spc="0">
                          <a:solidFill>
                            <a:schemeClr val="tx1"/>
                          </a:solidFill>
                          <a:effectLst/>
                        </a:rPr>
                        <a:t>2007</a:t>
                      </a:r>
                    </a:p>
                  </a:txBody>
                  <a:tcPr marL="82555" marR="82555" marT="82555" marB="82555"/>
                </a:tc>
                <a:tc>
                  <a:txBody>
                    <a:bodyPr/>
                    <a:lstStyle/>
                    <a:p>
                      <a:pPr algn="l" fontAlgn="t"/>
                      <a:r>
                        <a:rPr lang="it-IT" sz="1000" cap="none" spc="0">
                          <a:solidFill>
                            <a:schemeClr val="tx1"/>
                          </a:solidFill>
                          <a:effectLst/>
                        </a:rPr>
                        <a:t>Modifica e miglioramenti su:</a:t>
                      </a:r>
                      <a:br>
                        <a:rPr lang="it-IT" sz="1000" cap="none" spc="0">
                          <a:solidFill>
                            <a:schemeClr val="tx1"/>
                          </a:solidFill>
                          <a:effectLst/>
                        </a:rPr>
                      </a:br>
                      <a:r>
                        <a:rPr lang="it-IT" sz="1000" b="0" kern="1200" cap="none" spc="0">
                          <a:solidFill>
                            <a:schemeClr val="tx1"/>
                          </a:solidFill>
                          <a:effectLst/>
                        </a:rPr>
                        <a:t>Application model, binding, controls, documents, annotations, and 3-D Ul elements.</a:t>
                      </a:r>
                      <a:endParaRPr lang="it-IT" sz="1000" cap="none" spc="0">
                        <a:solidFill>
                          <a:schemeClr val="tx1"/>
                        </a:solidFill>
                        <a:effectLst/>
                      </a:endParaRPr>
                    </a:p>
                  </a:txBody>
                  <a:tcPr marL="82555" marR="82555" marT="82555" marB="82555"/>
                </a:tc>
                <a:extLst>
                  <a:ext uri="{0D108BD9-81ED-4DB2-BD59-A6C34878D82A}">
                    <a16:rowId xmlns:a16="http://schemas.microsoft.com/office/drawing/2014/main" val="297865731"/>
                  </a:ext>
                </a:extLst>
              </a:tr>
              <a:tr h="352238">
                <a:tc>
                  <a:txBody>
                    <a:bodyPr/>
                    <a:lstStyle/>
                    <a:p>
                      <a:pPr algn="l" fontAlgn="t"/>
                      <a:r>
                        <a:rPr lang="it-IT" sz="1000" cap="none" spc="0">
                          <a:solidFill>
                            <a:schemeClr val="tx1"/>
                          </a:solidFill>
                          <a:effectLst/>
                        </a:rPr>
                        <a:t>3.5 SP1</a:t>
                      </a:r>
                    </a:p>
                  </a:txBody>
                  <a:tcPr marL="82555" marR="82555" marT="82555" marB="82555"/>
                </a:tc>
                <a:tc>
                  <a:txBody>
                    <a:bodyPr/>
                    <a:lstStyle/>
                    <a:p>
                      <a:pPr algn="l" fontAlgn="t"/>
                      <a:r>
                        <a:rPr lang="it-IT" sz="1000" cap="none" spc="0">
                          <a:solidFill>
                            <a:schemeClr val="tx1"/>
                          </a:solidFill>
                          <a:effectLst/>
                        </a:rPr>
                        <a:t>2008</a:t>
                      </a:r>
                    </a:p>
                  </a:txBody>
                  <a:tcPr marL="82555" marR="82555" marT="82555" marB="82555"/>
                </a:tc>
                <a:tc>
                  <a:txBody>
                    <a:bodyPr/>
                    <a:lstStyle/>
                    <a:p>
                      <a:pPr algn="l" fontAlgn="t"/>
                      <a:r>
                        <a:rPr lang="en-US" sz="1000" b="0" kern="1200" cap="none" spc="0">
                          <a:solidFill>
                            <a:schemeClr val="tx1"/>
                          </a:solidFill>
                          <a:effectLst/>
                        </a:rPr>
                        <a:t>Native splash screen support. New web browser control, DirectX pixel shader support.</a:t>
                      </a:r>
                      <a:endParaRPr lang="it-IT" sz="1000" cap="none" spc="0">
                        <a:solidFill>
                          <a:schemeClr val="tx1"/>
                        </a:solidFill>
                        <a:effectLst/>
                      </a:endParaRPr>
                    </a:p>
                  </a:txBody>
                  <a:tcPr marL="82555" marR="82555" marT="82555" marB="82555"/>
                </a:tc>
                <a:extLst>
                  <a:ext uri="{0D108BD9-81ED-4DB2-BD59-A6C34878D82A}">
                    <a16:rowId xmlns:a16="http://schemas.microsoft.com/office/drawing/2014/main" val="755432305"/>
                  </a:ext>
                </a:extLst>
              </a:tr>
              <a:tr h="352238">
                <a:tc>
                  <a:txBody>
                    <a:bodyPr/>
                    <a:lstStyle/>
                    <a:p>
                      <a:pPr algn="l" fontAlgn="t"/>
                      <a:r>
                        <a:rPr lang="it-IT" sz="1000" cap="none" spc="0">
                          <a:solidFill>
                            <a:schemeClr val="tx1"/>
                          </a:solidFill>
                          <a:effectLst/>
                        </a:rPr>
                        <a:t>4.0</a:t>
                      </a:r>
                    </a:p>
                  </a:txBody>
                  <a:tcPr marL="82555" marR="82555" marT="82555" marB="82555"/>
                </a:tc>
                <a:tc>
                  <a:txBody>
                    <a:bodyPr/>
                    <a:lstStyle/>
                    <a:p>
                      <a:pPr algn="l" fontAlgn="t"/>
                      <a:r>
                        <a:rPr lang="it-IT" sz="1000" cap="none" spc="0">
                          <a:solidFill>
                            <a:schemeClr val="tx1"/>
                          </a:solidFill>
                          <a:effectLst/>
                        </a:rPr>
                        <a:t>2010</a:t>
                      </a:r>
                    </a:p>
                  </a:txBody>
                  <a:tcPr marL="82555" marR="82555" marT="82555" marB="82555"/>
                </a:tc>
                <a:tc>
                  <a:txBody>
                    <a:bodyPr/>
                    <a:lstStyle/>
                    <a:p>
                      <a:pPr algn="l" fontAlgn="t"/>
                      <a:r>
                        <a:rPr lang="it-IT" sz="1000" cap="none" spc="0">
                          <a:solidFill>
                            <a:schemeClr val="tx1"/>
                          </a:solidFill>
                          <a:effectLst/>
                        </a:rPr>
                        <a:t>Nuovi controlli: Calendar. DataGrid, DatePicker. Multi-Touch and Manipulation</a:t>
                      </a:r>
                    </a:p>
                  </a:txBody>
                  <a:tcPr marL="82555" marR="82555" marT="82555" marB="82555"/>
                </a:tc>
                <a:extLst>
                  <a:ext uri="{0D108BD9-81ED-4DB2-BD59-A6C34878D82A}">
                    <a16:rowId xmlns:a16="http://schemas.microsoft.com/office/drawing/2014/main" val="4014709828"/>
                  </a:ext>
                </a:extLst>
              </a:tr>
              <a:tr h="353829">
                <a:tc>
                  <a:txBody>
                    <a:bodyPr/>
                    <a:lstStyle/>
                    <a:p>
                      <a:pPr algn="l" fontAlgn="t"/>
                      <a:r>
                        <a:rPr lang="it-IT" sz="1000" cap="none" spc="0">
                          <a:solidFill>
                            <a:schemeClr val="tx1"/>
                          </a:solidFill>
                          <a:effectLst/>
                        </a:rPr>
                        <a:t>4.5</a:t>
                      </a:r>
                    </a:p>
                  </a:txBody>
                  <a:tcPr marL="82555" marR="82555" marT="82555" marB="82555"/>
                </a:tc>
                <a:tc>
                  <a:txBody>
                    <a:bodyPr/>
                    <a:lstStyle/>
                    <a:p>
                      <a:pPr algn="l" fontAlgn="t"/>
                      <a:r>
                        <a:rPr lang="it-IT" sz="1000" cap="none" spc="0">
                          <a:solidFill>
                            <a:schemeClr val="tx1"/>
                          </a:solidFill>
                          <a:effectLst/>
                        </a:rPr>
                        <a:t>2012</a:t>
                      </a:r>
                    </a:p>
                  </a:txBody>
                  <a:tcPr marL="82555" marR="82555" marT="82555" marB="82555"/>
                </a:tc>
                <a:tc>
                  <a:txBody>
                    <a:bodyPr/>
                    <a:lstStyle/>
                    <a:p>
                      <a:pPr algn="l" fontAlgn="t"/>
                      <a:r>
                        <a:rPr lang="it-IT" sz="1000" cap="none" spc="0" dirty="0">
                          <a:solidFill>
                            <a:schemeClr val="tx1"/>
                          </a:solidFill>
                          <a:effectLst/>
                        </a:rPr>
                        <a:t>Tempi di installazione più rapidi e prestazioni migliorate per gli effetti Bitmap.</a:t>
                      </a:r>
                    </a:p>
                  </a:txBody>
                  <a:tcPr marL="82555" marR="82555" marT="82555" marB="82555"/>
                </a:tc>
                <a:extLst>
                  <a:ext uri="{0D108BD9-81ED-4DB2-BD59-A6C34878D82A}">
                    <a16:rowId xmlns:a16="http://schemas.microsoft.com/office/drawing/2014/main" val="1946062625"/>
                  </a:ext>
                </a:extLst>
              </a:tr>
              <a:tr h="352238">
                <a:tc>
                  <a:txBody>
                    <a:bodyPr/>
                    <a:lstStyle/>
                    <a:p>
                      <a:pPr algn="l" fontAlgn="t"/>
                      <a:r>
                        <a:rPr lang="it-IT" sz="1000" cap="none" spc="0">
                          <a:solidFill>
                            <a:schemeClr val="tx1"/>
                          </a:solidFill>
                          <a:effectLst/>
                        </a:rPr>
                        <a:t>4.5.1</a:t>
                      </a:r>
                    </a:p>
                  </a:txBody>
                  <a:tcPr marL="82555" marR="82555" marT="82555" marB="82555"/>
                </a:tc>
                <a:tc>
                  <a:txBody>
                    <a:bodyPr/>
                    <a:lstStyle/>
                    <a:p>
                      <a:pPr algn="l" fontAlgn="t"/>
                      <a:r>
                        <a:rPr lang="it-IT" sz="1000" cap="none" spc="0">
                          <a:solidFill>
                            <a:schemeClr val="tx1"/>
                          </a:solidFill>
                          <a:effectLst/>
                        </a:rPr>
                        <a:t>2013</a:t>
                      </a:r>
                    </a:p>
                  </a:txBody>
                  <a:tcPr marL="82555" marR="82555" marT="82555" marB="82555"/>
                </a:tc>
                <a:tc>
                  <a:txBody>
                    <a:bodyPr/>
                    <a:lstStyle/>
                    <a:p>
                      <a:pPr algn="l" fontAlgn="t"/>
                      <a:r>
                        <a:rPr lang="it-IT" sz="1000" cap="none" spc="0">
                          <a:solidFill>
                            <a:schemeClr val="tx1"/>
                          </a:solidFill>
                          <a:effectLst/>
                        </a:rPr>
                        <a:t>Nuovo </a:t>
                      </a:r>
                      <a:r>
                        <a:rPr lang="en-US" sz="1000" b="0" kern="1200" cap="none" spc="0">
                          <a:solidFill>
                            <a:schemeClr val="tx1"/>
                          </a:solidFill>
                          <a:effectLst/>
                        </a:rPr>
                        <a:t>controllo Ribbon e nuova interfaccia INotifyDataErrorlnfo</a:t>
                      </a:r>
                      <a:endParaRPr lang="it-IT" sz="1000" cap="none" spc="0">
                        <a:solidFill>
                          <a:schemeClr val="tx1"/>
                        </a:solidFill>
                        <a:effectLst/>
                      </a:endParaRPr>
                    </a:p>
                  </a:txBody>
                  <a:tcPr marL="82555" marR="82555" marT="82555" marB="82555"/>
                </a:tc>
                <a:extLst>
                  <a:ext uri="{0D108BD9-81ED-4DB2-BD59-A6C34878D82A}">
                    <a16:rowId xmlns:a16="http://schemas.microsoft.com/office/drawing/2014/main" val="2437072621"/>
                  </a:ext>
                </a:extLst>
              </a:tr>
              <a:tr h="352238">
                <a:tc>
                  <a:txBody>
                    <a:bodyPr/>
                    <a:lstStyle/>
                    <a:p>
                      <a:pPr algn="l" fontAlgn="t"/>
                      <a:r>
                        <a:rPr lang="it-IT" sz="1000" cap="none" spc="0">
                          <a:solidFill>
                            <a:schemeClr val="tx1"/>
                          </a:solidFill>
                          <a:effectLst/>
                        </a:rPr>
                        <a:t>4.6</a:t>
                      </a:r>
                    </a:p>
                  </a:txBody>
                  <a:tcPr marL="82555" marR="82555" marT="82555" marB="82555"/>
                </a:tc>
                <a:tc>
                  <a:txBody>
                    <a:bodyPr/>
                    <a:lstStyle/>
                    <a:p>
                      <a:pPr algn="l" fontAlgn="t"/>
                      <a:r>
                        <a:rPr lang="it-IT" sz="1000" cap="none" spc="0">
                          <a:solidFill>
                            <a:schemeClr val="tx1"/>
                          </a:solidFill>
                          <a:effectLst/>
                        </a:rPr>
                        <a:t>2015</a:t>
                      </a:r>
                    </a:p>
                  </a:txBody>
                  <a:tcPr marL="82555" marR="82555" marT="82555" marB="82555"/>
                </a:tc>
                <a:tc>
                  <a:txBody>
                    <a:bodyPr/>
                    <a:lstStyle/>
                    <a:p>
                      <a:pPr algn="l" fontAlgn="t"/>
                      <a:r>
                        <a:rPr lang="it-IT" sz="1000" cap="none" spc="0">
                          <a:solidFill>
                            <a:schemeClr val="tx1"/>
                          </a:solidFill>
                          <a:effectLst/>
                        </a:rPr>
                        <a:t>Miglior supporto HDPI e Touch per le finestre trasparenti</a:t>
                      </a:r>
                    </a:p>
                  </a:txBody>
                  <a:tcPr marL="82555" marR="82555" marT="82555" marB="82555"/>
                </a:tc>
                <a:extLst>
                  <a:ext uri="{0D108BD9-81ED-4DB2-BD59-A6C34878D82A}">
                    <a16:rowId xmlns:a16="http://schemas.microsoft.com/office/drawing/2014/main" val="3073093713"/>
                  </a:ext>
                </a:extLst>
              </a:tr>
              <a:tr h="352238">
                <a:tc>
                  <a:txBody>
                    <a:bodyPr/>
                    <a:lstStyle/>
                    <a:p>
                      <a:pPr algn="l" fontAlgn="t"/>
                      <a:r>
                        <a:rPr lang="it-IT" sz="1000" cap="none" spc="0">
                          <a:solidFill>
                            <a:schemeClr val="tx1"/>
                          </a:solidFill>
                          <a:effectLst/>
                        </a:rPr>
                        <a:t>4.6.2</a:t>
                      </a:r>
                    </a:p>
                  </a:txBody>
                  <a:tcPr marL="82555" marR="82555" marT="82555" marB="82555"/>
                </a:tc>
                <a:tc>
                  <a:txBody>
                    <a:bodyPr/>
                    <a:lstStyle/>
                    <a:p>
                      <a:pPr algn="l" fontAlgn="t"/>
                      <a:r>
                        <a:rPr lang="it-IT" sz="1000" cap="none" spc="0">
                          <a:solidFill>
                            <a:schemeClr val="tx1"/>
                          </a:solidFill>
                          <a:effectLst/>
                        </a:rPr>
                        <a:t>2016</a:t>
                      </a:r>
                    </a:p>
                  </a:txBody>
                  <a:tcPr marL="82555" marR="82555" marT="82555" marB="82555"/>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it-IT" sz="1000" b="0" kern="1200">
                          <a:solidFill>
                            <a:schemeClr val="dk1"/>
                          </a:solidFill>
                          <a:effectLst/>
                        </a:rPr>
                        <a:t>Group sorting (CollectionView), Supporto per tastiera software, Per-monitor DPI</a:t>
                      </a:r>
                      <a:endParaRPr lang="it-IT" sz="700" b="0" cap="none" spc="0">
                        <a:solidFill>
                          <a:schemeClr val="tx1"/>
                        </a:solidFill>
                        <a:effectLst/>
                      </a:endParaRPr>
                    </a:p>
                  </a:txBody>
                  <a:tcPr marL="82555" marR="82555" marT="82555" marB="82555"/>
                </a:tc>
                <a:extLst>
                  <a:ext uri="{0D108BD9-81ED-4DB2-BD59-A6C34878D82A}">
                    <a16:rowId xmlns:a16="http://schemas.microsoft.com/office/drawing/2014/main" val="2821501308"/>
                  </a:ext>
                </a:extLst>
              </a:tr>
              <a:tr h="503147">
                <a:tc>
                  <a:txBody>
                    <a:bodyPr/>
                    <a:lstStyle/>
                    <a:p>
                      <a:pPr algn="l" fontAlgn="t"/>
                      <a:r>
                        <a:rPr lang="it-IT" sz="1000" cap="none" spc="0">
                          <a:solidFill>
                            <a:schemeClr val="tx1"/>
                          </a:solidFill>
                          <a:effectLst/>
                        </a:rPr>
                        <a:t>4.7</a:t>
                      </a:r>
                    </a:p>
                  </a:txBody>
                  <a:tcPr marL="82555" marR="82555" marT="82555" marB="82555"/>
                </a:tc>
                <a:tc>
                  <a:txBody>
                    <a:bodyPr/>
                    <a:lstStyle/>
                    <a:p>
                      <a:pPr algn="l" fontAlgn="t"/>
                      <a:r>
                        <a:rPr lang="it-IT" sz="1000" cap="none" spc="0">
                          <a:solidFill>
                            <a:schemeClr val="tx1"/>
                          </a:solidFill>
                          <a:effectLst/>
                        </a:rPr>
                        <a:t>2017</a:t>
                      </a:r>
                    </a:p>
                  </a:txBody>
                  <a:tcPr marL="82555" marR="82555" marT="82555" marB="82555"/>
                </a:tc>
                <a:tc>
                  <a:txBody>
                    <a:bodyPr/>
                    <a:lstStyle/>
                    <a:p>
                      <a:pPr algn="l" fontAlgn="t"/>
                      <a:r>
                        <a:rPr lang="it-IT" sz="1000" b="0" kern="1200">
                          <a:solidFill>
                            <a:schemeClr val="dk1"/>
                          </a:solidFill>
                          <a:effectLst/>
                        </a:rPr>
                        <a:t>Supporto per lo stack di tocco/stilo basato sui messaggi basato sui messaggi WM_POINTER Windows, nuova implementazione per le API di stampa WPF</a:t>
                      </a:r>
                      <a:endParaRPr lang="it-IT" sz="1000" cap="none" spc="0">
                        <a:solidFill>
                          <a:schemeClr val="tx1"/>
                        </a:solidFill>
                        <a:effectLst/>
                      </a:endParaRPr>
                    </a:p>
                  </a:txBody>
                  <a:tcPr marL="82555" marR="82555" marT="82555" marB="82555"/>
                </a:tc>
                <a:extLst>
                  <a:ext uri="{0D108BD9-81ED-4DB2-BD59-A6C34878D82A}">
                    <a16:rowId xmlns:a16="http://schemas.microsoft.com/office/drawing/2014/main" val="3907048161"/>
                  </a:ext>
                </a:extLst>
              </a:tr>
              <a:tr h="352238">
                <a:tc>
                  <a:txBody>
                    <a:bodyPr/>
                    <a:lstStyle/>
                    <a:p>
                      <a:pPr algn="l" fontAlgn="t"/>
                      <a:r>
                        <a:rPr lang="it-IT" sz="1000" cap="none" spc="0">
                          <a:solidFill>
                            <a:schemeClr val="tx1"/>
                          </a:solidFill>
                          <a:effectLst/>
                        </a:rPr>
                        <a:t>4.7.2</a:t>
                      </a:r>
                    </a:p>
                  </a:txBody>
                  <a:tcPr marL="82555" marR="82555" marT="82555" marB="82555"/>
                </a:tc>
                <a:tc>
                  <a:txBody>
                    <a:bodyPr/>
                    <a:lstStyle/>
                    <a:p>
                      <a:pPr algn="l" fontAlgn="t"/>
                      <a:r>
                        <a:rPr lang="it-IT" sz="1000" cap="none" spc="0">
                          <a:solidFill>
                            <a:schemeClr val="tx1"/>
                          </a:solidFill>
                          <a:effectLst/>
                        </a:rPr>
                        <a:t>2018</a:t>
                      </a:r>
                    </a:p>
                  </a:txBody>
                  <a:tcPr marL="82555" marR="82555" marT="82555" marB="82555"/>
                </a:tc>
                <a:tc>
                  <a:txBody>
                    <a:bodyPr/>
                    <a:lstStyle/>
                    <a:p>
                      <a:pPr algn="l" fontAlgn="t"/>
                      <a:r>
                        <a:rPr lang="it-IT" sz="1000" cap="none" spc="0" dirty="0" err="1">
                          <a:solidFill>
                            <a:schemeClr val="tx1"/>
                          </a:solidFill>
                          <a:effectLst/>
                        </a:rPr>
                        <a:t>Finding</a:t>
                      </a:r>
                      <a:r>
                        <a:rPr lang="it-IT" sz="1000" cap="none" spc="0" dirty="0">
                          <a:solidFill>
                            <a:schemeClr val="tx1"/>
                          </a:solidFill>
                          <a:effectLst/>
                        </a:rPr>
                        <a:t> </a:t>
                      </a:r>
                      <a:r>
                        <a:rPr lang="it-IT" sz="1000" cap="none" spc="0" dirty="0" err="1">
                          <a:solidFill>
                            <a:schemeClr val="tx1"/>
                          </a:solidFill>
                          <a:effectLst/>
                        </a:rPr>
                        <a:t>ResourceDictionaries</a:t>
                      </a:r>
                      <a:r>
                        <a:rPr lang="it-IT" sz="1000" cap="none" spc="0" dirty="0">
                          <a:solidFill>
                            <a:schemeClr val="tx1"/>
                          </a:solidFill>
                          <a:effectLst/>
                        </a:rPr>
                        <a:t> by Source and </a:t>
                      </a:r>
                      <a:r>
                        <a:rPr lang="it-IT" sz="1000" cap="none" spc="0" dirty="0" err="1">
                          <a:solidFill>
                            <a:schemeClr val="tx1"/>
                          </a:solidFill>
                          <a:effectLst/>
                        </a:rPr>
                        <a:t>owners</a:t>
                      </a:r>
                      <a:r>
                        <a:rPr lang="it-IT" sz="1000" cap="none" spc="0" dirty="0">
                          <a:solidFill>
                            <a:schemeClr val="tx1"/>
                          </a:solidFill>
                          <a:effectLst/>
                        </a:rPr>
                        <a:t>, </a:t>
                      </a:r>
                      <a:r>
                        <a:rPr lang="it-IT" sz="1000" cap="none" spc="0" dirty="0" err="1">
                          <a:solidFill>
                            <a:schemeClr val="tx1"/>
                          </a:solidFill>
                          <a:effectLst/>
                        </a:rPr>
                        <a:t>Finding</a:t>
                      </a:r>
                      <a:r>
                        <a:rPr lang="it-IT" sz="1000" cap="none" spc="0" dirty="0">
                          <a:solidFill>
                            <a:schemeClr val="tx1"/>
                          </a:solidFill>
                          <a:effectLst/>
                        </a:rPr>
                        <a:t> </a:t>
                      </a:r>
                      <a:r>
                        <a:rPr lang="it-IT" sz="1000" cap="none" spc="0" dirty="0" err="1">
                          <a:solidFill>
                            <a:schemeClr val="tx1"/>
                          </a:solidFill>
                          <a:effectLst/>
                        </a:rPr>
                        <a:t>StaticResource</a:t>
                      </a:r>
                      <a:r>
                        <a:rPr lang="it-IT" sz="1000" cap="none" spc="0" dirty="0">
                          <a:solidFill>
                            <a:schemeClr val="tx1"/>
                          </a:solidFill>
                          <a:effectLst/>
                        </a:rPr>
                        <a:t> </a:t>
                      </a:r>
                      <a:r>
                        <a:rPr lang="it-IT" sz="1000" cap="none" spc="0" dirty="0" err="1">
                          <a:solidFill>
                            <a:schemeClr val="tx1"/>
                          </a:solidFill>
                          <a:effectLst/>
                        </a:rPr>
                        <a:t>references</a:t>
                      </a:r>
                      <a:endParaRPr lang="it-IT" sz="1000" cap="none" spc="0" dirty="0">
                        <a:solidFill>
                          <a:schemeClr val="tx1"/>
                        </a:solidFill>
                        <a:effectLst/>
                      </a:endParaRPr>
                    </a:p>
                  </a:txBody>
                  <a:tcPr marL="82555" marR="82555" marT="82555" marB="82555"/>
                </a:tc>
                <a:extLst>
                  <a:ext uri="{0D108BD9-81ED-4DB2-BD59-A6C34878D82A}">
                    <a16:rowId xmlns:a16="http://schemas.microsoft.com/office/drawing/2014/main" val="2278026099"/>
                  </a:ext>
                </a:extLst>
              </a:tr>
            </a:tbl>
          </a:graphicData>
        </a:graphic>
      </p:graphicFrame>
    </p:spTree>
    <p:extLst>
      <p:ext uri="{BB962C8B-B14F-4D97-AF65-F5344CB8AC3E}">
        <p14:creationId xmlns:p14="http://schemas.microsoft.com/office/powerpoint/2010/main" val="125174088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Attached </a:t>
            </a:r>
            <a:r>
              <a:rPr lang="it-IT" dirty="0" err="1">
                <a:solidFill>
                  <a:srgbClr val="FFFFFF"/>
                </a:solidFill>
              </a:rPr>
              <a:t>Property</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Il Canvas necessita Top e Left, il </a:t>
            </a:r>
            <a:r>
              <a:rPr lang="it-IT" sz="2400" dirty="0" err="1">
                <a:solidFill>
                  <a:srgbClr val="FFFFFF"/>
                </a:solidFill>
              </a:rPr>
              <a:t>DockPanel</a:t>
            </a:r>
            <a:r>
              <a:rPr lang="it-IT" sz="2400" dirty="0">
                <a:solidFill>
                  <a:srgbClr val="FFFFFF"/>
                </a:solidFill>
              </a:rPr>
              <a:t> ha bisogno di Dock, ecc. L'elenco è potenzialmente infinito. Immaginate cosa significherebbe implementare tutte quelle proprietà su tutti i controlli WPF.</a:t>
            </a:r>
          </a:p>
          <a:p>
            <a:pPr marL="0" indent="0">
              <a:buNone/>
            </a:pPr>
            <a:endParaRPr lang="it-IT" sz="2400" dirty="0">
              <a:solidFill>
                <a:srgbClr val="FFFFFF"/>
              </a:solidFill>
            </a:endParaRP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85572089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495F8E3-5243-4F02-AC53-F05721B35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8D2576E2-C3E1-49EE-8DFD-364BD0B29F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a:noFill/>
        </p:grpSpPr>
        <p:sp>
          <p:nvSpPr>
            <p:cNvPr id="24" name="Freeform 5">
              <a:extLst>
                <a:ext uri="{FF2B5EF4-FFF2-40B4-BE49-F238E27FC236}">
                  <a16:creationId xmlns:a16="http://schemas.microsoft.com/office/drawing/2014/main" id="{E1FBE20D-AF57-4D3C-B85F-C89DCB7506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17000"/>
                </a:schemeClr>
              </a:solidFill>
              <a:prstDash val="solid"/>
              <a:miter lim="800000"/>
              <a:headEnd/>
              <a:tailEnd/>
            </a:ln>
          </p:spPr>
        </p:sp>
        <p:sp>
          <p:nvSpPr>
            <p:cNvPr id="25" name="Freeform 6">
              <a:extLst>
                <a:ext uri="{FF2B5EF4-FFF2-40B4-BE49-F238E27FC236}">
                  <a16:creationId xmlns:a16="http://schemas.microsoft.com/office/drawing/2014/main" id="{5C4E124F-7A3A-438B-BCCE-93766B25C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p:spPr>
        </p:sp>
        <p:sp>
          <p:nvSpPr>
            <p:cNvPr id="26" name="Freeform 7">
              <a:extLst>
                <a:ext uri="{FF2B5EF4-FFF2-40B4-BE49-F238E27FC236}">
                  <a16:creationId xmlns:a16="http://schemas.microsoft.com/office/drawing/2014/main" id="{DFEF142B-6E1D-41CA-8CEE-3CA9DB21A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18000"/>
                </a:schemeClr>
              </a:solidFill>
              <a:prstDash val="dash"/>
              <a:miter lim="800000"/>
              <a:headEnd/>
              <a:tailEnd/>
            </a:ln>
          </p:spPr>
        </p:sp>
        <p:sp>
          <p:nvSpPr>
            <p:cNvPr id="27" name="Freeform 8">
              <a:extLst>
                <a:ext uri="{FF2B5EF4-FFF2-40B4-BE49-F238E27FC236}">
                  <a16:creationId xmlns:a16="http://schemas.microsoft.com/office/drawing/2014/main" id="{E1779EA9-7A48-43C0-9439-1B0DC92250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15000"/>
                </a:schemeClr>
              </a:solidFill>
              <a:prstDash val="solid"/>
              <a:miter lim="800000"/>
              <a:headEnd/>
              <a:tailEnd/>
            </a:ln>
          </p:spPr>
        </p:sp>
        <p:sp>
          <p:nvSpPr>
            <p:cNvPr id="28" name="Freeform 9">
              <a:extLst>
                <a:ext uri="{FF2B5EF4-FFF2-40B4-BE49-F238E27FC236}">
                  <a16:creationId xmlns:a16="http://schemas.microsoft.com/office/drawing/2014/main" id="{ED425A8D-8A15-48BE-9952-7B88591C8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15000"/>
                </a:schemeClr>
              </a:solidFill>
              <a:prstDash val="solid"/>
              <a:miter lim="800000"/>
              <a:headEnd/>
              <a:tailEnd/>
            </a:ln>
          </p:spPr>
        </p:sp>
        <p:sp>
          <p:nvSpPr>
            <p:cNvPr id="29" name="Freeform 10">
              <a:extLst>
                <a:ext uri="{FF2B5EF4-FFF2-40B4-BE49-F238E27FC236}">
                  <a16:creationId xmlns:a16="http://schemas.microsoft.com/office/drawing/2014/main" id="{9ADA37EA-FA1C-4BEE-A3DA-7F5164A37B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14000"/>
                </a:schemeClr>
              </a:solidFill>
              <a:prstDash val="solid"/>
              <a:miter lim="800000"/>
              <a:headEnd/>
              <a:tailEnd/>
            </a:ln>
          </p:spPr>
        </p:sp>
        <p:sp>
          <p:nvSpPr>
            <p:cNvPr id="30" name="Freeform 11">
              <a:extLst>
                <a:ext uri="{FF2B5EF4-FFF2-40B4-BE49-F238E27FC236}">
                  <a16:creationId xmlns:a16="http://schemas.microsoft.com/office/drawing/2014/main" id="{7EE7556E-CF22-4376-8398-BEC3CEA59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13000"/>
                </a:schemeClr>
              </a:solidFill>
              <a:prstDash val="solid"/>
              <a:miter lim="800000"/>
              <a:headEnd/>
              <a:tailEnd/>
            </a:ln>
          </p:spPr>
        </p:sp>
        <p:sp>
          <p:nvSpPr>
            <p:cNvPr id="31" name="Freeform 12">
              <a:extLst>
                <a:ext uri="{FF2B5EF4-FFF2-40B4-BE49-F238E27FC236}">
                  <a16:creationId xmlns:a16="http://schemas.microsoft.com/office/drawing/2014/main" id="{5C4AED46-2EB4-4685-9446-2696EF93AC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13000"/>
                </a:schemeClr>
              </a:solidFill>
              <a:prstDash val="solid"/>
              <a:miter lim="800000"/>
              <a:headEnd/>
              <a:tailEnd/>
            </a:ln>
          </p:spPr>
        </p:sp>
        <p:sp>
          <p:nvSpPr>
            <p:cNvPr id="32" name="Freeform 13">
              <a:extLst>
                <a:ext uri="{FF2B5EF4-FFF2-40B4-BE49-F238E27FC236}">
                  <a16:creationId xmlns:a16="http://schemas.microsoft.com/office/drawing/2014/main" id="{0F6FE132-5523-428C-9704-05CF23FE0A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12000"/>
                </a:schemeClr>
              </a:solidFill>
              <a:prstDash val="dash"/>
              <a:miter lim="800000"/>
              <a:headEnd/>
              <a:tailEnd/>
            </a:ln>
          </p:spPr>
        </p:sp>
        <p:sp>
          <p:nvSpPr>
            <p:cNvPr id="33" name="Freeform 14">
              <a:extLst>
                <a:ext uri="{FF2B5EF4-FFF2-40B4-BE49-F238E27FC236}">
                  <a16:creationId xmlns:a16="http://schemas.microsoft.com/office/drawing/2014/main" id="{91A0DDC4-20AF-42C9-8D05-3C2E900DF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12000"/>
                </a:schemeClr>
              </a:solidFill>
              <a:prstDash val="dash"/>
              <a:miter lim="800000"/>
              <a:headEnd/>
              <a:tailEnd/>
            </a:ln>
          </p:spPr>
        </p:sp>
        <p:sp>
          <p:nvSpPr>
            <p:cNvPr id="34" name="Freeform 15">
              <a:extLst>
                <a:ext uri="{FF2B5EF4-FFF2-40B4-BE49-F238E27FC236}">
                  <a16:creationId xmlns:a16="http://schemas.microsoft.com/office/drawing/2014/main" id="{353028FD-48FD-4FE3-AB6C-AA31B6EE9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12000"/>
                </a:schemeClr>
              </a:solidFill>
              <a:prstDash val="dashDot"/>
              <a:miter lim="800000"/>
              <a:headEnd/>
              <a:tailEnd/>
            </a:ln>
          </p:spPr>
        </p:sp>
        <p:sp>
          <p:nvSpPr>
            <p:cNvPr id="35" name="Freeform 16">
              <a:extLst>
                <a:ext uri="{FF2B5EF4-FFF2-40B4-BE49-F238E27FC236}">
                  <a16:creationId xmlns:a16="http://schemas.microsoft.com/office/drawing/2014/main" id="{6847DBB9-5C5C-4EDB-A313-55EBE7548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12000"/>
                </a:schemeClr>
              </a:solidFill>
              <a:prstDash val="dashDot"/>
              <a:miter lim="800000"/>
              <a:headEnd/>
              <a:tailEnd/>
            </a:ln>
          </p:spPr>
        </p:sp>
        <p:sp>
          <p:nvSpPr>
            <p:cNvPr id="36" name="Freeform 17">
              <a:extLst>
                <a:ext uri="{FF2B5EF4-FFF2-40B4-BE49-F238E27FC236}">
                  <a16:creationId xmlns:a16="http://schemas.microsoft.com/office/drawing/2014/main" id="{5B4FED3F-D45D-4552-A50B-49921644A5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12000"/>
                </a:schemeClr>
              </a:solidFill>
              <a:prstDash val="solid"/>
              <a:miter lim="800000"/>
              <a:headEnd/>
              <a:tailEnd/>
            </a:ln>
          </p:spPr>
        </p:sp>
        <p:sp>
          <p:nvSpPr>
            <p:cNvPr id="37" name="Freeform 18">
              <a:extLst>
                <a:ext uri="{FF2B5EF4-FFF2-40B4-BE49-F238E27FC236}">
                  <a16:creationId xmlns:a16="http://schemas.microsoft.com/office/drawing/2014/main" id="{0615C099-8C25-42A3-8B7D-13FACA298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12000"/>
                </a:schemeClr>
              </a:solidFill>
              <a:prstDash val="solid"/>
              <a:miter lim="800000"/>
              <a:headEnd/>
              <a:tailEnd/>
            </a:ln>
          </p:spPr>
        </p:sp>
        <p:sp>
          <p:nvSpPr>
            <p:cNvPr id="38" name="Freeform 19">
              <a:extLst>
                <a:ext uri="{FF2B5EF4-FFF2-40B4-BE49-F238E27FC236}">
                  <a16:creationId xmlns:a16="http://schemas.microsoft.com/office/drawing/2014/main" id="{14EA6D86-78DD-410C-98A6-0F39C778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11000"/>
                </a:schemeClr>
              </a:solidFill>
              <a:prstDash val="solid"/>
              <a:miter lim="800000"/>
              <a:headEnd/>
              <a:tailEnd/>
            </a:ln>
          </p:spPr>
        </p:sp>
        <p:sp>
          <p:nvSpPr>
            <p:cNvPr id="39" name="Freeform 20">
              <a:extLst>
                <a:ext uri="{FF2B5EF4-FFF2-40B4-BE49-F238E27FC236}">
                  <a16:creationId xmlns:a16="http://schemas.microsoft.com/office/drawing/2014/main" id="{91D0FAE2-C07D-4CBD-8FFF-B56A7328E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11000"/>
                </a:schemeClr>
              </a:solidFill>
              <a:prstDash val="solid"/>
              <a:miter lim="800000"/>
              <a:headEnd/>
              <a:tailEnd/>
            </a:ln>
          </p:spPr>
        </p:sp>
        <p:sp>
          <p:nvSpPr>
            <p:cNvPr id="40" name="Freeform 21">
              <a:extLst>
                <a:ext uri="{FF2B5EF4-FFF2-40B4-BE49-F238E27FC236}">
                  <a16:creationId xmlns:a16="http://schemas.microsoft.com/office/drawing/2014/main" id="{489A1A78-EC3F-4F24-8748-4EC5703D1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10000"/>
                </a:schemeClr>
              </a:solidFill>
              <a:prstDash val="solid"/>
              <a:miter lim="800000"/>
              <a:headEnd/>
              <a:tailEnd/>
            </a:ln>
          </p:spPr>
        </p:sp>
        <p:sp>
          <p:nvSpPr>
            <p:cNvPr id="41" name="Freeform 22">
              <a:extLst>
                <a:ext uri="{FF2B5EF4-FFF2-40B4-BE49-F238E27FC236}">
                  <a16:creationId xmlns:a16="http://schemas.microsoft.com/office/drawing/2014/main" id="{6A751690-20E9-4445-8508-944E1594E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10000"/>
                </a:schemeClr>
              </a:solidFill>
              <a:prstDash val="dash"/>
              <a:miter lim="800000"/>
              <a:headEnd/>
              <a:tailEnd/>
            </a:ln>
          </p:spPr>
        </p:sp>
        <p:sp>
          <p:nvSpPr>
            <p:cNvPr id="42" name="Freeform 23">
              <a:extLst>
                <a:ext uri="{FF2B5EF4-FFF2-40B4-BE49-F238E27FC236}">
                  <a16:creationId xmlns:a16="http://schemas.microsoft.com/office/drawing/2014/main" id="{62E57C0B-6447-4635-82B8-DBA30F58B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10000"/>
                </a:schemeClr>
              </a:solidFill>
              <a:prstDash val="solid"/>
              <a:miter lim="800000"/>
              <a:headEnd/>
              <a:tailEnd/>
            </a:ln>
          </p:spPr>
        </p:sp>
      </p:grpSp>
      <p:grpSp>
        <p:nvGrpSpPr>
          <p:cNvPr id="44" name="Group 43">
            <a:extLst>
              <a:ext uri="{FF2B5EF4-FFF2-40B4-BE49-F238E27FC236}">
                <a16:creationId xmlns:a16="http://schemas.microsoft.com/office/drawing/2014/main" id="{EF79D782-A9ED-4AEE-B67D-DDD6F1CB52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45" name="Rectangle 44">
              <a:extLst>
                <a:ext uri="{FF2B5EF4-FFF2-40B4-BE49-F238E27FC236}">
                  <a16:creationId xmlns:a16="http://schemas.microsoft.com/office/drawing/2014/main" id="{E6C9F140-6D17-42C4-96E2-F124090D4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Isosceles Triangle 45">
              <a:extLst>
                <a:ext uri="{FF2B5EF4-FFF2-40B4-BE49-F238E27FC236}">
                  <a16:creationId xmlns:a16="http://schemas.microsoft.com/office/drawing/2014/main" id="{EE0A3AEC-72D0-4759-A596-564927A0CF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46">
              <a:extLst>
                <a:ext uri="{FF2B5EF4-FFF2-40B4-BE49-F238E27FC236}">
                  <a16:creationId xmlns:a16="http://schemas.microsoft.com/office/drawing/2014/main" id="{1A027B02-EC1B-499B-B4F5-7221EC8D8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4" name="Titolo 3">
            <a:extLst>
              <a:ext uri="{FF2B5EF4-FFF2-40B4-BE49-F238E27FC236}">
                <a16:creationId xmlns:a16="http://schemas.microsoft.com/office/drawing/2014/main" id="{8D43B8A6-C787-4FC9-870C-81E7B76905FE}"/>
              </a:ext>
            </a:extLst>
          </p:cNvPr>
          <p:cNvSpPr>
            <a:spLocks noGrp="1"/>
          </p:cNvSpPr>
          <p:nvPr>
            <p:ph type="ctrTitle"/>
          </p:nvPr>
        </p:nvSpPr>
        <p:spPr>
          <a:xfrm>
            <a:off x="1755648" y="2075688"/>
            <a:ext cx="8677656" cy="1746504"/>
          </a:xfrm>
        </p:spPr>
        <p:txBody>
          <a:bodyPr vert="horz" lIns="91440" tIns="45720" rIns="91440" bIns="45720" rtlCol="0">
            <a:normAutofit/>
          </a:bodyPr>
          <a:lstStyle/>
          <a:p>
            <a:r>
              <a:rPr lang="en-US" sz="5400" dirty="0">
                <a:solidFill>
                  <a:srgbClr val="FFFFFF"/>
                </a:solidFill>
              </a:rPr>
              <a:t>15:30</a:t>
            </a:r>
          </a:p>
        </p:txBody>
      </p:sp>
    </p:spTree>
    <p:extLst>
      <p:ext uri="{BB962C8B-B14F-4D97-AF65-F5344CB8AC3E}">
        <p14:creationId xmlns:p14="http://schemas.microsoft.com/office/powerpoint/2010/main" val="3417033815"/>
      </p:ext>
    </p:extLst>
  </p:cSld>
  <p:clrMapOvr>
    <a:overrideClrMapping bg1="dk1" tx1="lt1" bg2="dk2" tx2="lt2" accent1="accent1" accent2="accent2" accent3="accent3" accent4="accent4" accent5="accent5" accent6="accent6" hlink="hlink" folHlink="folHlink"/>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Style</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9273095"/>
      </p:ext>
    </p:extLst>
  </p:cSld>
  <p:clrMapOvr>
    <a:overrideClrMapping bg1="dk1" tx1="lt1" bg2="dk2" tx2="lt2" accent1="accent1" accent2="accent2" accent3="accent3" accent4="accent4" accent5="accent5" accent6="accent6" hlink="hlink" folHlink="folHlink"/>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F10460D6-808F-4B1D-8597-36D31ADD5914}"/>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3800" kern="1200" dirty="0">
                <a:solidFill>
                  <a:srgbClr val="FFFFFF"/>
                </a:solidFill>
                <a:latin typeface="+mj-lt"/>
                <a:ea typeface="+mj-ea"/>
                <a:cs typeface="+mj-cs"/>
              </a:rPr>
              <a:t>Cosa </a:t>
            </a:r>
            <a:r>
              <a:rPr lang="en-US" sz="3800" kern="1200" dirty="0" err="1">
                <a:solidFill>
                  <a:srgbClr val="FFFFFF"/>
                </a:solidFill>
                <a:latin typeface="+mj-lt"/>
                <a:ea typeface="+mj-ea"/>
                <a:cs typeface="+mj-cs"/>
              </a:rPr>
              <a:t>succede</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quando</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si</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desidera</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utilizzare</a:t>
            </a:r>
            <a:r>
              <a:rPr lang="en-US" sz="3800" kern="1200" dirty="0">
                <a:solidFill>
                  <a:srgbClr val="FFFFFF"/>
                </a:solidFill>
                <a:latin typeface="+mj-lt"/>
                <a:ea typeface="+mj-ea"/>
                <a:cs typeface="+mj-cs"/>
              </a:rPr>
              <a:t> la </a:t>
            </a:r>
            <a:r>
              <a:rPr lang="en-US" sz="3800" kern="1200" dirty="0" err="1">
                <a:solidFill>
                  <a:srgbClr val="FFFFFF"/>
                </a:solidFill>
                <a:latin typeface="+mj-lt"/>
                <a:ea typeface="+mj-ea"/>
                <a:cs typeface="+mj-cs"/>
              </a:rPr>
              <a:t>stessa</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dimensione</a:t>
            </a:r>
            <a:r>
              <a:rPr lang="en-US" sz="3800" kern="1200" dirty="0">
                <a:solidFill>
                  <a:srgbClr val="FFFFFF"/>
                </a:solidFill>
                <a:latin typeface="+mj-lt"/>
                <a:ea typeface="+mj-ea"/>
                <a:cs typeface="+mj-cs"/>
              </a:rPr>
              <a:t> e </a:t>
            </a:r>
            <a:r>
              <a:rPr lang="en-US" sz="3800" kern="1200" dirty="0" err="1">
                <a:solidFill>
                  <a:srgbClr val="FFFFFF"/>
                </a:solidFill>
                <a:latin typeface="+mj-lt"/>
                <a:ea typeface="+mj-ea"/>
                <a:cs typeface="+mj-cs"/>
              </a:rPr>
              <a:t>colore</a:t>
            </a:r>
            <a:r>
              <a:rPr lang="en-US" sz="3800" kern="1200" dirty="0">
                <a:solidFill>
                  <a:srgbClr val="FFFFFF"/>
                </a:solidFill>
                <a:latin typeface="+mj-lt"/>
                <a:ea typeface="+mj-ea"/>
                <a:cs typeface="+mj-cs"/>
              </a:rPr>
              <a:t> del carattere </a:t>
            </a:r>
            <a:r>
              <a:rPr lang="en-US" sz="3800" kern="1200" dirty="0" err="1">
                <a:solidFill>
                  <a:srgbClr val="FFFFFF"/>
                </a:solidFill>
                <a:latin typeface="+mj-lt"/>
                <a:ea typeface="+mj-ea"/>
                <a:cs typeface="+mj-cs"/>
              </a:rPr>
              <a:t>su</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tre</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diversi</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controlli</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TextBlock</a:t>
            </a:r>
            <a:r>
              <a:rPr lang="en-US" sz="3800" kern="1200" dirty="0">
                <a:solidFill>
                  <a:srgbClr val="FFFFFF"/>
                </a:solidFill>
                <a:latin typeface="+mj-lt"/>
                <a:ea typeface="+mj-ea"/>
                <a:cs typeface="+mj-cs"/>
              </a:rPr>
              <a:t>?</a:t>
            </a:r>
          </a:p>
        </p:txBody>
      </p:sp>
      <p:sp>
        <p:nvSpPr>
          <p:cNvPr id="24" name="Oval 23">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Recensione cliente">
            <a:extLst>
              <a:ext uri="{FF2B5EF4-FFF2-40B4-BE49-F238E27FC236}">
                <a16:creationId xmlns:a16="http://schemas.microsoft.com/office/drawing/2014/main" id="{D64455F0-21B0-4F49-9E2C-13013F22BB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59597122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F10460D6-808F-4B1D-8597-36D31ADD5914}"/>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it-IT" sz="3800" dirty="0">
                <a:solidFill>
                  <a:srgbClr val="FFFFFF"/>
                </a:solidFill>
              </a:rPr>
              <a:t>E cosa succede quando ti rendi conto che la dimensione del carattere doveva essere 14 invece di 12?</a:t>
            </a:r>
            <a:endParaRPr lang="en-US" sz="3800" kern="1200" dirty="0">
              <a:solidFill>
                <a:srgbClr val="FFFFFF"/>
              </a:solidFill>
              <a:latin typeface="+mj-lt"/>
              <a:ea typeface="+mj-ea"/>
              <a:cs typeface="+mj-cs"/>
            </a:endParaRPr>
          </a:p>
        </p:txBody>
      </p:sp>
      <p:sp>
        <p:nvSpPr>
          <p:cNvPr id="24" name="Oval 23">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a:extLst>
              <a:ext uri="{FF2B5EF4-FFF2-40B4-BE49-F238E27FC236}">
                <a16:creationId xmlns:a16="http://schemas.microsoft.com/office/drawing/2014/main" id="{D64455F0-21B0-4F49-9E2C-13013F22BB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val="31763978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a:solidFill>
                  <a:schemeClr val="bg1">
                    <a:lumMod val="95000"/>
                    <a:lumOff val="5000"/>
                  </a:schemeClr>
                </a:solidFill>
              </a:rPr>
              <a:t>Style</a:t>
            </a: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Utilizzando gli stili, è possibile raggruppare un insieme di proprietà e assegnarle a controlli specifici o a tutti i controlli di un tipo specifico</a:t>
            </a:r>
          </a:p>
          <a:p>
            <a:r>
              <a:rPr lang="it-IT" sz="2000" dirty="0"/>
              <a:t>Un singolo controllo può ridefinire una o più caratteristiche del proprio stile </a:t>
            </a:r>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808501828"/>
      </p:ext>
    </p:extLst>
  </p:cSld>
  <p:clrMapOvr>
    <a:overrideClrMapping bg1="dk1" tx1="lt1" bg2="dk2" tx2="lt2" accent1="accent1" accent2="accent2" accent3="accent3" accent4="accent4" accent5="accent5" accent6="accent6" hlink="hlink" folHlink="folHlink"/>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2AF318-8C9F-45F9-A3C4-F420D0BE8C47}"/>
              </a:ext>
            </a:extLst>
          </p:cNvPr>
          <p:cNvSpPr>
            <a:spLocks noGrp="1"/>
          </p:cNvSpPr>
          <p:nvPr>
            <p:ph type="title"/>
          </p:nvPr>
        </p:nvSpPr>
        <p:spPr>
          <a:xfrm>
            <a:off x="870204" y="606564"/>
            <a:ext cx="10451592" cy="1325563"/>
          </a:xfrm>
        </p:spPr>
        <p:txBody>
          <a:bodyPr anchor="ctr">
            <a:normAutofit fontScale="90000"/>
          </a:bodyPr>
          <a:lstStyle/>
          <a:p>
            <a:r>
              <a:rPr lang="it-IT" dirty="0"/>
              <a:t>Gli stili possono essere veicolati come risorse, per questo usufruiscono dei seguenti vantaggi</a:t>
            </a:r>
          </a:p>
        </p:txBody>
      </p:sp>
      <p:sp>
        <p:nvSpPr>
          <p:cNvPr id="10"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Segnaposto contenuto 2">
            <a:extLst>
              <a:ext uri="{FF2B5EF4-FFF2-40B4-BE49-F238E27FC236}">
                <a16:creationId xmlns:a16="http://schemas.microsoft.com/office/drawing/2014/main" id="{6E13A19C-E991-4917-98B5-4A78E46B73AF}"/>
              </a:ext>
            </a:extLst>
          </p:cNvPr>
          <p:cNvGraphicFramePr>
            <a:graphicFrameLocks noGrp="1"/>
          </p:cNvGraphicFramePr>
          <p:nvPr>
            <p:ph idx="1"/>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3785008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29021524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r>
              <a:rPr lang="en-US" dirty="0">
                <a:solidFill>
                  <a:srgbClr val="4472C4"/>
                </a:solidFill>
              </a:rPr>
              <a:t>MY COOL USERCONTROL</a:t>
            </a: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pic>
        <p:nvPicPr>
          <p:cNvPr id="23" name="Elemento grafico 22" descr="Cronometro">
            <a:extLst>
              <a:ext uri="{FF2B5EF4-FFF2-40B4-BE49-F238E27FC236}">
                <a16:creationId xmlns:a16="http://schemas.microsoft.com/office/drawing/2014/main" id="{9B7A6A0D-9369-4719-96DA-625959F114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77754" y="5342359"/>
            <a:ext cx="797222" cy="797222"/>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25" name="CasellaDiTesto 24">
            <a:extLst>
              <a:ext uri="{FF2B5EF4-FFF2-40B4-BE49-F238E27FC236}">
                <a16:creationId xmlns:a16="http://schemas.microsoft.com/office/drawing/2014/main" id="{CFDFE332-0AFC-4B65-96DE-01A549482682}"/>
              </a:ext>
            </a:extLst>
          </p:cNvPr>
          <p:cNvSpPr txBox="1"/>
          <p:nvPr/>
        </p:nvSpPr>
        <p:spPr>
          <a:xfrm>
            <a:off x="10818548" y="6143307"/>
            <a:ext cx="915635" cy="461665"/>
          </a:xfrm>
          <a:prstGeom prst="rect">
            <a:avLst/>
          </a:prstGeom>
          <a:noFill/>
        </p:spPr>
        <p:txBody>
          <a:bodyPr wrap="none" rtlCol="0">
            <a:spAutoFit/>
          </a:bodyPr>
          <a:lstStyle/>
          <a:p>
            <a:pPr>
              <a:spcAft>
                <a:spcPts val="600"/>
              </a:spcAft>
            </a:pPr>
            <a:r>
              <a:rPr lang="it-IT" sz="2400" b="1" dirty="0">
                <a:solidFill>
                  <a:srgbClr val="4472C4"/>
                </a:solidFill>
                <a:latin typeface="Agency FB" panose="020B0503020202020204" pitchFamily="34" charset="0"/>
              </a:rPr>
              <a:t>30 MIN</a:t>
            </a: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707886"/>
          </a:xfrm>
          <a:prstGeom prst="rect">
            <a:avLst/>
          </a:prstGeom>
          <a:noFill/>
        </p:spPr>
        <p:txBody>
          <a:bodyPr wrap="square" rtlCol="0">
            <a:spAutoFit/>
          </a:bodyPr>
          <a:lstStyle/>
          <a:p>
            <a:r>
              <a:rPr lang="it-IT" sz="2000" dirty="0"/>
              <a:t>Realizza uno stile per il nostro controllo affinché assomigli alla figura</a:t>
            </a:r>
          </a:p>
        </p:txBody>
      </p:sp>
      <p:pic>
        <p:nvPicPr>
          <p:cNvPr id="8" name="Immagine 7">
            <a:extLst>
              <a:ext uri="{FF2B5EF4-FFF2-40B4-BE49-F238E27FC236}">
                <a16:creationId xmlns:a16="http://schemas.microsoft.com/office/drawing/2014/main" id="{F331E613-6067-491D-A67B-467D466AC2B1}"/>
              </a:ext>
            </a:extLst>
          </p:cNvPr>
          <p:cNvPicPr>
            <a:picLocks noChangeAspect="1"/>
          </p:cNvPicPr>
          <p:nvPr/>
        </p:nvPicPr>
        <p:blipFill rotWithShape="1">
          <a:blip r:embed="rId8"/>
          <a:srcRect l="41852" t="21533" r="22636" b="62410"/>
          <a:stretch/>
        </p:blipFill>
        <p:spPr>
          <a:xfrm>
            <a:off x="6341989" y="2708844"/>
            <a:ext cx="4329629" cy="1101200"/>
          </a:xfrm>
          <a:prstGeom prst="rect">
            <a:avLst/>
          </a:prstGeom>
        </p:spPr>
      </p:pic>
    </p:spTree>
    <p:extLst>
      <p:ext uri="{BB962C8B-B14F-4D97-AF65-F5344CB8AC3E}">
        <p14:creationId xmlns:p14="http://schemas.microsoft.com/office/powerpoint/2010/main" val="2105732347"/>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9" name="drumroll.wav"/>
          </p:stSnd>
        </p:sndAc>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Data Binding</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1068189"/>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olo 3">
            <a:extLst>
              <a:ext uri="{FF2B5EF4-FFF2-40B4-BE49-F238E27FC236}">
                <a16:creationId xmlns:a16="http://schemas.microsoft.com/office/drawing/2014/main" id="{D303D74C-E197-4BA2-A225-75442CDBCED2}"/>
              </a:ext>
            </a:extLst>
          </p:cNvPr>
          <p:cNvSpPr>
            <a:spLocks noGrp="1"/>
          </p:cNvSpPr>
          <p:nvPr>
            <p:ph type="title"/>
          </p:nvPr>
        </p:nvSpPr>
        <p:spPr>
          <a:xfrm>
            <a:off x="1848465" y="4184347"/>
            <a:ext cx="8495070" cy="1784402"/>
          </a:xfrm>
        </p:spPr>
        <p:txBody>
          <a:bodyPr vert="horz" lIns="91440" tIns="45720" rIns="91440" bIns="45720" rtlCol="0" anchor="b">
            <a:normAutofit fontScale="90000"/>
          </a:bodyPr>
          <a:lstStyle/>
          <a:p>
            <a:pPr algn="ctr"/>
            <a:r>
              <a:rPr lang="it-IT" sz="6000" dirty="0">
                <a:solidFill>
                  <a:srgbClr val="FFFFFF"/>
                </a:solidFill>
              </a:rPr>
              <a:t>Ma prima di proseguire facciamo un tuffo nel passato…</a:t>
            </a:r>
            <a:endParaRPr lang="en-US" sz="6000" kern="1200" dirty="0">
              <a:solidFill>
                <a:srgbClr val="FFFFFF"/>
              </a:solidFill>
              <a:latin typeface="+mj-lt"/>
              <a:ea typeface="+mj-ea"/>
              <a:cs typeface="+mj-cs"/>
            </a:endParaRPr>
          </a:p>
        </p:txBody>
      </p:sp>
      <p:sp>
        <p:nvSpPr>
          <p:cNvPr id="13" name="Oval 12">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Tuffi">
            <a:extLst>
              <a:ext uri="{FF2B5EF4-FFF2-40B4-BE49-F238E27FC236}">
                <a16:creationId xmlns:a16="http://schemas.microsoft.com/office/drawing/2014/main" id="{C3E2A407-FFFA-49E0-9729-28C771F70E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386908267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Data </a:t>
            </a:r>
            <a:r>
              <a:rPr lang="it-IT" sz="2400" dirty="0" err="1">
                <a:solidFill>
                  <a:schemeClr val="bg1"/>
                </a:solidFill>
              </a:rPr>
              <a:t>Binding</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Il Data </a:t>
            </a:r>
            <a:r>
              <a:rPr lang="it-IT" sz="1800" dirty="0" err="1">
                <a:solidFill>
                  <a:schemeClr val="bg1"/>
                </a:solidFill>
              </a:rPr>
              <a:t>Binding</a:t>
            </a:r>
            <a:r>
              <a:rPr lang="it-IT" sz="1800" dirty="0">
                <a:solidFill>
                  <a:schemeClr val="bg1"/>
                </a:solidFill>
              </a:rPr>
              <a:t> di WPF rappresenta per le applicazioni un modo semplice e coerente di presentare i dati e interagire con essi. Gli elementi possono essere associati a dati da un'ampia gamma di origini dati sotto forma di oggetti CLR e XML</a:t>
            </a:r>
          </a:p>
        </p:txBody>
      </p:sp>
      <p:pic>
        <p:nvPicPr>
          <p:cNvPr id="7" name="Elemento grafico 6" descr="USB">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301959842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838200" y="963877"/>
            <a:ext cx="3494362" cy="4930246"/>
          </a:xfrm>
        </p:spPr>
        <p:txBody>
          <a:bodyPr>
            <a:normAutofit/>
          </a:bodyPr>
          <a:lstStyle/>
          <a:p>
            <a:pPr algn="r"/>
            <a:r>
              <a:rPr lang="it-IT">
                <a:solidFill>
                  <a:schemeClr val="accent1"/>
                </a:solidFill>
              </a:rPr>
              <a:t>Data Binding</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BB183302-779E-458D-993C-DD29AF43B10D}"/>
              </a:ext>
            </a:extLst>
          </p:cNvPr>
          <p:cNvSpPr>
            <a:spLocks noGrp="1"/>
          </p:cNvSpPr>
          <p:nvPr>
            <p:ph idx="1"/>
          </p:nvPr>
        </p:nvSpPr>
        <p:spPr>
          <a:xfrm>
            <a:off x="4976031" y="963877"/>
            <a:ext cx="6377769" cy="4930246"/>
          </a:xfrm>
        </p:spPr>
        <p:txBody>
          <a:bodyPr anchor="ctr">
            <a:normAutofit/>
          </a:bodyPr>
          <a:lstStyle/>
          <a:p>
            <a:pPr marL="0" indent="0">
              <a:buNone/>
            </a:pPr>
            <a:r>
              <a:rPr lang="it-IT" sz="2400" dirty="0"/>
              <a:t>Con WPF, Microsoft ha messo il Data </a:t>
            </a:r>
            <a:r>
              <a:rPr lang="it-IT" sz="2400" dirty="0" err="1"/>
              <a:t>Binding</a:t>
            </a:r>
            <a:r>
              <a:rPr lang="it-IT" sz="2400" dirty="0"/>
              <a:t> in primo piano e non appena inizierai ad apprenderlo, realizzerai che è un aspetto importante per quasi tutto quello che farai. </a:t>
            </a:r>
          </a:p>
          <a:p>
            <a:pPr marL="0" indent="0">
              <a:buNone/>
            </a:pPr>
            <a:r>
              <a:rPr lang="it-IT" sz="2400" dirty="0"/>
              <a:t>Se provieni dal mondo </a:t>
            </a:r>
            <a:r>
              <a:rPr lang="it-IT" sz="2400" dirty="0" err="1"/>
              <a:t>WinForms</a:t>
            </a:r>
            <a:r>
              <a:rPr lang="it-IT" sz="2400" dirty="0"/>
              <a:t>, l’utilizzo del Data </a:t>
            </a:r>
            <a:r>
              <a:rPr lang="it-IT" sz="2400" dirty="0" err="1"/>
              <a:t>Binding</a:t>
            </a:r>
            <a:r>
              <a:rPr lang="it-IT" sz="2400" dirty="0"/>
              <a:t> potrebbe spaventarti un po', ma non appena ti abituerai lo amerai, in quanto rende molte cose più semplici e facili da gestire.</a:t>
            </a:r>
          </a:p>
        </p:txBody>
      </p:sp>
    </p:spTree>
    <p:extLst>
      <p:ext uri="{BB962C8B-B14F-4D97-AF65-F5344CB8AC3E}">
        <p14:creationId xmlns:p14="http://schemas.microsoft.com/office/powerpoint/2010/main" val="141931846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8F175C6-C15F-4DB0-8423-A1EF4AADC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960121" y="960120"/>
            <a:ext cx="10271760" cy="4937759"/>
          </a:xfrm>
          <a:prstGeom prst="rect">
            <a:avLst/>
          </a:prstGeom>
          <a:solidFill>
            <a:schemeClr val="accent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92F5BBB-2102-48E5-888F-14D78C27A454}"/>
              </a:ext>
            </a:extLst>
          </p:cNvPr>
          <p:cNvSpPr>
            <a:spLocks noGrp="1"/>
          </p:cNvSpPr>
          <p:nvPr>
            <p:ph type="title"/>
          </p:nvPr>
        </p:nvSpPr>
        <p:spPr>
          <a:xfrm>
            <a:off x="1196341" y="1179504"/>
            <a:ext cx="9812554" cy="1070495"/>
          </a:xfrm>
          <a:noFill/>
        </p:spPr>
        <p:txBody>
          <a:bodyPr anchor="b">
            <a:normAutofit/>
          </a:bodyPr>
          <a:lstStyle/>
          <a:p>
            <a:r>
              <a:rPr lang="it-IT">
                <a:solidFill>
                  <a:srgbClr val="FFFFFF"/>
                </a:solidFill>
              </a:rPr>
              <a:t>Data Binding</a:t>
            </a:r>
          </a:p>
        </p:txBody>
      </p:sp>
      <p:graphicFrame>
        <p:nvGraphicFramePr>
          <p:cNvPr id="5" name="Segnaposto contenuto 2">
            <a:extLst>
              <a:ext uri="{FF2B5EF4-FFF2-40B4-BE49-F238E27FC236}">
                <a16:creationId xmlns:a16="http://schemas.microsoft.com/office/drawing/2014/main" id="{C349FC94-2060-42AC-91E9-C67F890BA10B}"/>
              </a:ext>
            </a:extLst>
          </p:cNvPr>
          <p:cNvGraphicFramePr>
            <a:graphicFrameLocks noGrp="1"/>
          </p:cNvGraphicFramePr>
          <p:nvPr>
            <p:ph idx="1"/>
            <p:extLst>
              <p:ext uri="{D42A27DB-BD31-4B8C-83A1-F6EECF244321}">
                <p14:modId xmlns:p14="http://schemas.microsoft.com/office/powerpoint/2010/main" val="2095942103"/>
              </p:ext>
            </p:extLst>
          </p:nvPr>
        </p:nvGraphicFramePr>
        <p:xfrm>
          <a:off x="1196340" y="2249999"/>
          <a:ext cx="9812555" cy="33928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9479098"/>
      </p:ext>
    </p:extLst>
  </p:cSld>
  <p:clrMapOvr>
    <a:overrideClrMapping bg1="dk1" tx1="lt1" bg2="dk2" tx2="lt2" accent1="accent1" accent2="accent2" accent3="accent3" accent4="accent4" accent5="accent5" accent6="accent6" hlink="hlink" folHlink="folHlink"/>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Freeform: Shape 62">
            <a:extLst>
              <a:ext uri="{FF2B5EF4-FFF2-40B4-BE49-F238E27FC236}">
                <a16:creationId xmlns:a16="http://schemas.microsoft.com/office/drawing/2014/main" id="{C8417673-F529-49EC-8402-EC8515FAD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12192000" cy="6256332"/>
          </a:xfrm>
          <a:custGeom>
            <a:avLst/>
            <a:gdLst>
              <a:gd name="connsiteX0" fmla="*/ 0 w 12192000"/>
              <a:gd name="connsiteY0" fmla="*/ 6256332 h 6256332"/>
              <a:gd name="connsiteX1" fmla="*/ 12192000 w 12192000"/>
              <a:gd name="connsiteY1" fmla="*/ 6256332 h 6256332"/>
              <a:gd name="connsiteX2" fmla="*/ 12192000 w 12192000"/>
              <a:gd name="connsiteY2" fmla="*/ 1476999 h 6256332"/>
              <a:gd name="connsiteX3" fmla="*/ 11641106 w 12192000"/>
              <a:gd name="connsiteY3" fmla="*/ 293499 h 6256332"/>
              <a:gd name="connsiteX4" fmla="*/ 11503315 w 12192000"/>
              <a:gd name="connsiteY4" fmla="*/ 234 h 6256332"/>
              <a:gd name="connsiteX5" fmla="*/ 11009115 w 12192000"/>
              <a:gd name="connsiteY5" fmla="*/ 234 h 6256332"/>
              <a:gd name="connsiteX6" fmla="*/ 9923087 w 12192000"/>
              <a:gd name="connsiteY6" fmla="*/ 234 h 6256332"/>
              <a:gd name="connsiteX7" fmla="*/ 9715554 w 12192000"/>
              <a:gd name="connsiteY7" fmla="*/ 234 h 6256332"/>
              <a:gd name="connsiteX8" fmla="*/ 9220071 w 12192000"/>
              <a:gd name="connsiteY8" fmla="*/ 234 h 6256332"/>
              <a:gd name="connsiteX9" fmla="*/ 8134043 w 12192000"/>
              <a:gd name="connsiteY9" fmla="*/ 234 h 6256332"/>
              <a:gd name="connsiteX10" fmla="*/ 7913368 w 12192000"/>
              <a:gd name="connsiteY10" fmla="*/ 234 h 6256332"/>
              <a:gd name="connsiteX11" fmla="*/ 7913260 w 12192000"/>
              <a:gd name="connsiteY11" fmla="*/ 0 h 6256332"/>
              <a:gd name="connsiteX12" fmla="*/ 7417776 w 12192000"/>
              <a:gd name="connsiteY12" fmla="*/ 0 h 6256332"/>
              <a:gd name="connsiteX13" fmla="*/ 6331751 w 12192000"/>
              <a:gd name="connsiteY13" fmla="*/ 0 h 6256332"/>
              <a:gd name="connsiteX14" fmla="*/ 6124217 w 12192000"/>
              <a:gd name="connsiteY14" fmla="*/ 0 h 6256332"/>
              <a:gd name="connsiteX15" fmla="*/ 5628734 w 12192000"/>
              <a:gd name="connsiteY15" fmla="*/ 0 h 6256332"/>
              <a:gd name="connsiteX16" fmla="*/ 4542707 w 12192000"/>
              <a:gd name="connsiteY16" fmla="*/ 0 h 6256332"/>
              <a:gd name="connsiteX17" fmla="*/ 1504199 w 12192000"/>
              <a:gd name="connsiteY17" fmla="*/ 0 h 6256332"/>
              <a:gd name="connsiteX18" fmla="*/ 0 w 12192000"/>
              <a:gd name="connsiteY18" fmla="*/ 0 h 6256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0" h="6256332">
                <a:moveTo>
                  <a:pt x="0" y="6256332"/>
                </a:moveTo>
                <a:lnTo>
                  <a:pt x="12192000" y="6256332"/>
                </a:lnTo>
                <a:lnTo>
                  <a:pt x="12192000" y="1476999"/>
                </a:lnTo>
                <a:lnTo>
                  <a:pt x="11641106" y="293499"/>
                </a:lnTo>
                <a:lnTo>
                  <a:pt x="11503315" y="234"/>
                </a:lnTo>
                <a:lnTo>
                  <a:pt x="11009115" y="234"/>
                </a:lnTo>
                <a:lnTo>
                  <a:pt x="9923087" y="234"/>
                </a:lnTo>
                <a:lnTo>
                  <a:pt x="9715554" y="234"/>
                </a:lnTo>
                <a:lnTo>
                  <a:pt x="9220071" y="234"/>
                </a:lnTo>
                <a:lnTo>
                  <a:pt x="8134043" y="234"/>
                </a:lnTo>
                <a:lnTo>
                  <a:pt x="7913368" y="234"/>
                </a:lnTo>
                <a:lnTo>
                  <a:pt x="7913260" y="0"/>
                </a:lnTo>
                <a:lnTo>
                  <a:pt x="7417776" y="0"/>
                </a:lnTo>
                <a:lnTo>
                  <a:pt x="6331751" y="0"/>
                </a:lnTo>
                <a:lnTo>
                  <a:pt x="6124217" y="0"/>
                </a:lnTo>
                <a:lnTo>
                  <a:pt x="5628734" y="0"/>
                </a:lnTo>
                <a:lnTo>
                  <a:pt x="4542707" y="0"/>
                </a:lnTo>
                <a:lnTo>
                  <a:pt x="1504199" y="0"/>
                </a:lnTo>
                <a:lnTo>
                  <a:pt x="0" y="0"/>
                </a:lnTo>
                <a:close/>
              </a:path>
            </a:pathLst>
          </a:cu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C92F5BBB-2102-48E5-888F-14D78C27A454}"/>
              </a:ext>
            </a:extLst>
          </p:cNvPr>
          <p:cNvSpPr>
            <a:spLocks noGrp="1"/>
          </p:cNvSpPr>
          <p:nvPr>
            <p:ph type="title"/>
          </p:nvPr>
        </p:nvSpPr>
        <p:spPr>
          <a:xfrm>
            <a:off x="873978" y="2039943"/>
            <a:ext cx="5767566" cy="838773"/>
          </a:xfrm>
        </p:spPr>
        <p:txBody>
          <a:bodyPr anchor="ctr">
            <a:normAutofit/>
          </a:bodyPr>
          <a:lstStyle/>
          <a:p>
            <a:r>
              <a:rPr lang="it-IT" sz="3600" dirty="0">
                <a:solidFill>
                  <a:schemeClr val="bg1"/>
                </a:solidFill>
              </a:rPr>
              <a:t>Data </a:t>
            </a:r>
            <a:r>
              <a:rPr lang="it-IT" sz="3600" dirty="0" err="1">
                <a:solidFill>
                  <a:schemeClr val="bg1"/>
                </a:solidFill>
              </a:rPr>
              <a:t>Binding</a:t>
            </a:r>
            <a:endParaRPr lang="it-IT" sz="3600" dirty="0">
              <a:solidFill>
                <a:schemeClr val="bg1"/>
              </a:solidFill>
            </a:endParaRPr>
          </a:p>
        </p:txBody>
      </p:sp>
      <p:graphicFrame>
        <p:nvGraphicFramePr>
          <p:cNvPr id="5" name="Segnaposto contenuto 2">
            <a:extLst>
              <a:ext uri="{FF2B5EF4-FFF2-40B4-BE49-F238E27FC236}">
                <a16:creationId xmlns:a16="http://schemas.microsoft.com/office/drawing/2014/main" id="{C349FC94-2060-42AC-91E9-C67F890BA10B}"/>
              </a:ext>
            </a:extLst>
          </p:cNvPr>
          <p:cNvGraphicFramePr>
            <a:graphicFrameLocks noGrp="1"/>
          </p:cNvGraphicFramePr>
          <p:nvPr>
            <p:ph idx="1"/>
            <p:extLst>
              <p:ext uri="{D42A27DB-BD31-4B8C-83A1-F6EECF244321}">
                <p14:modId xmlns:p14="http://schemas.microsoft.com/office/powerpoint/2010/main" val="154349100"/>
              </p:ext>
            </p:extLst>
          </p:nvPr>
        </p:nvGraphicFramePr>
        <p:xfrm>
          <a:off x="873102" y="2878716"/>
          <a:ext cx="5768442" cy="22620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asellaDiTesto 3">
            <a:extLst>
              <a:ext uri="{FF2B5EF4-FFF2-40B4-BE49-F238E27FC236}">
                <a16:creationId xmlns:a16="http://schemas.microsoft.com/office/drawing/2014/main" id="{25E5830E-28BB-4307-B75B-AC3B581E61F2}"/>
              </a:ext>
            </a:extLst>
          </p:cNvPr>
          <p:cNvSpPr txBox="1"/>
          <p:nvPr/>
        </p:nvSpPr>
        <p:spPr>
          <a:xfrm>
            <a:off x="1345915" y="5332288"/>
            <a:ext cx="9894013" cy="584775"/>
          </a:xfrm>
          <a:prstGeom prst="rect">
            <a:avLst/>
          </a:prstGeom>
          <a:noFill/>
        </p:spPr>
        <p:txBody>
          <a:bodyPr wrap="square" rtlCol="0">
            <a:spAutoFit/>
          </a:bodyPr>
          <a:lstStyle/>
          <a:p>
            <a:pPr algn="r"/>
            <a:r>
              <a:rPr lang="it-IT" sz="3200" dirty="0"/>
              <a:t>…Ma chi te lo fa fare! </a:t>
            </a:r>
            <a:r>
              <a:rPr lang="it-IT" sz="3200" dirty="0">
                <a:sym typeface="Wingdings" panose="05000000000000000000" pitchFamily="2" charset="2"/>
              </a:rPr>
              <a:t></a:t>
            </a:r>
            <a:endParaRPr lang="it-IT" sz="3200" dirty="0"/>
          </a:p>
        </p:txBody>
      </p:sp>
    </p:spTree>
    <p:extLst>
      <p:ext uri="{BB962C8B-B14F-4D97-AF65-F5344CB8AC3E}">
        <p14:creationId xmlns:p14="http://schemas.microsoft.com/office/powerpoint/2010/main" val="77372912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859899" y="627564"/>
            <a:ext cx="7750701" cy="1325563"/>
          </a:xfrm>
        </p:spPr>
        <p:txBody>
          <a:bodyPr>
            <a:normAutofit/>
          </a:bodyPr>
          <a:lstStyle/>
          <a:p>
            <a:r>
              <a:rPr lang="it-IT" dirty="0"/>
              <a:t>MODALITÀ DI BINDING</a:t>
            </a:r>
          </a:p>
        </p:txBody>
      </p:sp>
      <p:sp>
        <p:nvSpPr>
          <p:cNvPr id="32" name="Rectangle 25">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27">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Elemento grafico 6" descr="USB">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p:blipFill>
        <p:spPr>
          <a:xfrm>
            <a:off x="9413987" y="2857501"/>
            <a:ext cx="1142998" cy="1142998"/>
          </a:xfrm>
          <a:prstGeom prst="rect">
            <a:avLst/>
          </a:prstGeom>
        </p:spPr>
      </p:pic>
      <p:sp>
        <p:nvSpPr>
          <p:cNvPr id="16" name="Rettangolo 15">
            <a:extLst>
              <a:ext uri="{FF2B5EF4-FFF2-40B4-BE49-F238E27FC236}">
                <a16:creationId xmlns:a16="http://schemas.microsoft.com/office/drawing/2014/main" id="{12210477-30E8-4B11-933E-42721968CD9B}"/>
              </a:ext>
            </a:extLst>
          </p:cNvPr>
          <p:cNvSpPr/>
          <p:nvPr/>
        </p:nvSpPr>
        <p:spPr>
          <a:xfrm>
            <a:off x="859899" y="2646816"/>
            <a:ext cx="2114200" cy="2860134"/>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it-IT" dirty="0"/>
              <a:t>DEPENDENCY OBJECT</a:t>
            </a:r>
          </a:p>
        </p:txBody>
      </p:sp>
      <p:sp>
        <p:nvSpPr>
          <p:cNvPr id="17" name="Rettangolo 16">
            <a:extLst>
              <a:ext uri="{FF2B5EF4-FFF2-40B4-BE49-F238E27FC236}">
                <a16:creationId xmlns:a16="http://schemas.microsoft.com/office/drawing/2014/main" id="{A6760BD8-68AB-4D7A-9601-F8C452485E21}"/>
              </a:ext>
            </a:extLst>
          </p:cNvPr>
          <p:cNvSpPr/>
          <p:nvPr/>
        </p:nvSpPr>
        <p:spPr>
          <a:xfrm>
            <a:off x="1109101" y="3719245"/>
            <a:ext cx="1623833" cy="1489858"/>
          </a:xfrm>
          <a:prstGeom prst="rect">
            <a:avLst/>
          </a:prstGeom>
          <a:solidFill>
            <a:srgbClr val="4472C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Dependency</a:t>
            </a:r>
            <a:r>
              <a:rPr lang="it-IT" dirty="0"/>
              <a:t> </a:t>
            </a:r>
            <a:r>
              <a:rPr lang="it-IT" dirty="0" err="1"/>
              <a:t>Property</a:t>
            </a:r>
            <a:endParaRPr lang="it-IT" dirty="0"/>
          </a:p>
        </p:txBody>
      </p:sp>
      <p:sp>
        <p:nvSpPr>
          <p:cNvPr id="18" name="CasellaDiTesto 17">
            <a:extLst>
              <a:ext uri="{FF2B5EF4-FFF2-40B4-BE49-F238E27FC236}">
                <a16:creationId xmlns:a16="http://schemas.microsoft.com/office/drawing/2014/main" id="{C3F57846-C925-49E5-90AB-2570F8AFBBDA}"/>
              </a:ext>
            </a:extLst>
          </p:cNvPr>
          <p:cNvSpPr txBox="1"/>
          <p:nvPr/>
        </p:nvSpPr>
        <p:spPr>
          <a:xfrm>
            <a:off x="859900" y="2235372"/>
            <a:ext cx="2114200" cy="369332"/>
          </a:xfrm>
          <a:prstGeom prst="rect">
            <a:avLst/>
          </a:prstGeom>
          <a:noFill/>
        </p:spPr>
        <p:txBody>
          <a:bodyPr wrap="square" rtlCol="0">
            <a:spAutoFit/>
          </a:bodyPr>
          <a:lstStyle/>
          <a:p>
            <a:pPr algn="ctr"/>
            <a:r>
              <a:rPr lang="it-IT" dirty="0"/>
              <a:t>BINDING TARGET</a:t>
            </a:r>
          </a:p>
        </p:txBody>
      </p:sp>
      <p:sp>
        <p:nvSpPr>
          <p:cNvPr id="15" name="Rettangolo con angoli arrotondati 14">
            <a:extLst>
              <a:ext uri="{FF2B5EF4-FFF2-40B4-BE49-F238E27FC236}">
                <a16:creationId xmlns:a16="http://schemas.microsoft.com/office/drawing/2014/main" id="{52E13ADE-E6C9-4F84-B660-5C1D0C97E5D1}"/>
              </a:ext>
            </a:extLst>
          </p:cNvPr>
          <p:cNvSpPr/>
          <p:nvPr/>
        </p:nvSpPr>
        <p:spPr>
          <a:xfrm>
            <a:off x="3565718" y="2235372"/>
            <a:ext cx="2052244" cy="3271576"/>
          </a:xfrm>
          <a:prstGeom prst="roundRect">
            <a:avLst>
              <a:gd name="adj" fmla="val 0"/>
            </a:avLst>
          </a:prstGeom>
          <a:solidFill>
            <a:schemeClr val="bg1">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dirty="0">
                <a:solidFill>
                  <a:schemeClr val="tx1"/>
                </a:solidFill>
              </a:rPr>
              <a:t>BINDING</a:t>
            </a:r>
          </a:p>
        </p:txBody>
      </p:sp>
      <p:sp>
        <p:nvSpPr>
          <p:cNvPr id="24" name="Freccia a destra 23">
            <a:extLst>
              <a:ext uri="{FF2B5EF4-FFF2-40B4-BE49-F238E27FC236}">
                <a16:creationId xmlns:a16="http://schemas.microsoft.com/office/drawing/2014/main" id="{BC8FDB0C-6B8F-4C3C-948E-3957A2FF3F9D}"/>
              </a:ext>
            </a:extLst>
          </p:cNvPr>
          <p:cNvSpPr/>
          <p:nvPr/>
        </p:nvSpPr>
        <p:spPr>
          <a:xfrm>
            <a:off x="3159439" y="4170091"/>
            <a:ext cx="2821612"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OneWayToSource</a:t>
            </a:r>
            <a:endParaRPr lang="it-IT" sz="1600" dirty="0"/>
          </a:p>
        </p:txBody>
      </p:sp>
      <p:sp>
        <p:nvSpPr>
          <p:cNvPr id="25" name="Freccia a destra 24">
            <a:extLst>
              <a:ext uri="{FF2B5EF4-FFF2-40B4-BE49-F238E27FC236}">
                <a16:creationId xmlns:a16="http://schemas.microsoft.com/office/drawing/2014/main" id="{6AB785CF-5AAE-4EE4-B9B5-B1ED3C0038AC}"/>
              </a:ext>
            </a:extLst>
          </p:cNvPr>
          <p:cNvSpPr/>
          <p:nvPr/>
        </p:nvSpPr>
        <p:spPr>
          <a:xfrm flipH="1">
            <a:off x="3159438" y="3463767"/>
            <a:ext cx="2821612"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OneWay</a:t>
            </a:r>
            <a:endParaRPr lang="it-IT" sz="1600" dirty="0"/>
          </a:p>
        </p:txBody>
      </p:sp>
      <p:sp>
        <p:nvSpPr>
          <p:cNvPr id="27" name="Freccia bidirezionale orizzontale 26">
            <a:extLst>
              <a:ext uri="{FF2B5EF4-FFF2-40B4-BE49-F238E27FC236}">
                <a16:creationId xmlns:a16="http://schemas.microsoft.com/office/drawing/2014/main" id="{D32BD0D4-D54D-42B4-9A3C-A887E02DA3B2}"/>
              </a:ext>
            </a:extLst>
          </p:cNvPr>
          <p:cNvSpPr/>
          <p:nvPr/>
        </p:nvSpPr>
        <p:spPr>
          <a:xfrm>
            <a:off x="3159437" y="4876415"/>
            <a:ext cx="2821612" cy="493576"/>
          </a:xfrm>
          <a:prstGeom prst="lef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TwoWay</a:t>
            </a:r>
            <a:endParaRPr lang="it-IT" sz="1600" dirty="0"/>
          </a:p>
        </p:txBody>
      </p:sp>
      <p:sp>
        <p:nvSpPr>
          <p:cNvPr id="31" name="Freccia a destra 30">
            <a:extLst>
              <a:ext uri="{FF2B5EF4-FFF2-40B4-BE49-F238E27FC236}">
                <a16:creationId xmlns:a16="http://schemas.microsoft.com/office/drawing/2014/main" id="{C6DD7B90-3E39-4785-A9E5-A4A692282EFE}"/>
              </a:ext>
            </a:extLst>
          </p:cNvPr>
          <p:cNvSpPr/>
          <p:nvPr/>
        </p:nvSpPr>
        <p:spPr>
          <a:xfrm flipH="1">
            <a:off x="3132640" y="2757444"/>
            <a:ext cx="2287036"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            </a:t>
            </a:r>
            <a:r>
              <a:rPr lang="it-IT" sz="1600" dirty="0" err="1"/>
              <a:t>OneTime</a:t>
            </a:r>
            <a:endParaRPr lang="it-IT" dirty="0"/>
          </a:p>
        </p:txBody>
      </p:sp>
      <p:sp>
        <p:nvSpPr>
          <p:cNvPr id="34" name="Rettangolo 33">
            <a:extLst>
              <a:ext uri="{FF2B5EF4-FFF2-40B4-BE49-F238E27FC236}">
                <a16:creationId xmlns:a16="http://schemas.microsoft.com/office/drawing/2014/main" id="{65DBB233-CF2E-46E9-8EBB-CF7DD3D100C2}"/>
              </a:ext>
            </a:extLst>
          </p:cNvPr>
          <p:cNvSpPr/>
          <p:nvPr/>
        </p:nvSpPr>
        <p:spPr>
          <a:xfrm>
            <a:off x="5467909" y="2880838"/>
            <a:ext cx="233125" cy="24678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Rettangolo 19">
            <a:extLst>
              <a:ext uri="{FF2B5EF4-FFF2-40B4-BE49-F238E27FC236}">
                <a16:creationId xmlns:a16="http://schemas.microsoft.com/office/drawing/2014/main" id="{F1E83BCE-68A0-4DF0-A785-6B3EF63B365D}"/>
              </a:ext>
            </a:extLst>
          </p:cNvPr>
          <p:cNvSpPr/>
          <p:nvPr/>
        </p:nvSpPr>
        <p:spPr>
          <a:xfrm>
            <a:off x="6112353" y="2646815"/>
            <a:ext cx="2114200" cy="286013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it-IT" dirty="0"/>
              <a:t>OBJECT</a:t>
            </a:r>
          </a:p>
        </p:txBody>
      </p:sp>
      <p:sp>
        <p:nvSpPr>
          <p:cNvPr id="22" name="Rettangolo 21">
            <a:extLst>
              <a:ext uri="{FF2B5EF4-FFF2-40B4-BE49-F238E27FC236}">
                <a16:creationId xmlns:a16="http://schemas.microsoft.com/office/drawing/2014/main" id="{C872F743-1F90-4605-9184-A1114AAD6DD5}"/>
              </a:ext>
            </a:extLst>
          </p:cNvPr>
          <p:cNvSpPr/>
          <p:nvPr/>
        </p:nvSpPr>
        <p:spPr>
          <a:xfrm>
            <a:off x="6361555" y="3719245"/>
            <a:ext cx="1623833" cy="1489858"/>
          </a:xfrm>
          <a:prstGeom prst="rect">
            <a:avLst/>
          </a:prstGeom>
          <a:solidFill>
            <a:srgbClr val="4472C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Property</a:t>
            </a:r>
            <a:endParaRPr lang="it-IT" dirty="0"/>
          </a:p>
        </p:txBody>
      </p:sp>
      <p:sp>
        <p:nvSpPr>
          <p:cNvPr id="23" name="CasellaDiTesto 22">
            <a:extLst>
              <a:ext uri="{FF2B5EF4-FFF2-40B4-BE49-F238E27FC236}">
                <a16:creationId xmlns:a16="http://schemas.microsoft.com/office/drawing/2014/main" id="{D90D5426-B819-4B49-B42C-CAE8F76C2549}"/>
              </a:ext>
            </a:extLst>
          </p:cNvPr>
          <p:cNvSpPr txBox="1"/>
          <p:nvPr/>
        </p:nvSpPr>
        <p:spPr>
          <a:xfrm>
            <a:off x="6123659" y="2235372"/>
            <a:ext cx="2052243" cy="369332"/>
          </a:xfrm>
          <a:prstGeom prst="rect">
            <a:avLst/>
          </a:prstGeom>
          <a:noFill/>
        </p:spPr>
        <p:txBody>
          <a:bodyPr wrap="square" rtlCol="0">
            <a:spAutoFit/>
          </a:bodyPr>
          <a:lstStyle/>
          <a:p>
            <a:pPr algn="ctr"/>
            <a:r>
              <a:rPr lang="it-IT" dirty="0"/>
              <a:t>BINDING SOURCE</a:t>
            </a:r>
          </a:p>
        </p:txBody>
      </p:sp>
      <p:sp>
        <p:nvSpPr>
          <p:cNvPr id="35" name="Rettangolo 34">
            <a:extLst>
              <a:ext uri="{FF2B5EF4-FFF2-40B4-BE49-F238E27FC236}">
                <a16:creationId xmlns:a16="http://schemas.microsoft.com/office/drawing/2014/main" id="{42AA9E74-DD28-4735-B3DA-8583EBEAFAF6}"/>
              </a:ext>
            </a:extLst>
          </p:cNvPr>
          <p:cNvSpPr/>
          <p:nvPr/>
        </p:nvSpPr>
        <p:spPr>
          <a:xfrm>
            <a:off x="5749267" y="2880838"/>
            <a:ext cx="233125" cy="24678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54168246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9202E449-25EE-4E4D-99EC-9EB263731BD5}"/>
              </a:ext>
            </a:extLst>
          </p:cNvPr>
          <p:cNvSpPr>
            <a:spLocks noGrp="1"/>
          </p:cNvSpPr>
          <p:nvPr>
            <p:ph type="title"/>
          </p:nvPr>
        </p:nvSpPr>
        <p:spPr>
          <a:xfrm>
            <a:off x="838200" y="811161"/>
            <a:ext cx="3335594" cy="5403370"/>
          </a:xfrm>
        </p:spPr>
        <p:txBody>
          <a:bodyPr>
            <a:normAutofit/>
          </a:bodyPr>
          <a:lstStyle/>
          <a:p>
            <a:r>
              <a:rPr lang="it-IT" sz="2800">
                <a:solidFill>
                  <a:srgbClr val="FFFFFF"/>
                </a:solidFill>
              </a:rPr>
              <a:t>La Proprietà UpdateSourceTrigger</a:t>
            </a:r>
          </a:p>
        </p:txBody>
      </p:sp>
      <p:sp>
        <p:nvSpPr>
          <p:cNvPr id="26" name="Rectangle 25">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Segnaposto contenuto 2">
            <a:extLst>
              <a:ext uri="{FF2B5EF4-FFF2-40B4-BE49-F238E27FC236}">
                <a16:creationId xmlns:a16="http://schemas.microsoft.com/office/drawing/2014/main" id="{42F6E4AD-3A4E-41BE-9D4C-0C60E5B4A9FC}"/>
              </a:ext>
            </a:extLst>
          </p:cNvPr>
          <p:cNvGraphicFramePr>
            <a:graphicFrameLocks noGrp="1"/>
          </p:cNvGraphicFramePr>
          <p:nvPr>
            <p:ph idx="1"/>
            <p:extLst>
              <p:ext uri="{D42A27DB-BD31-4B8C-83A1-F6EECF244321}">
                <p14:modId xmlns:p14="http://schemas.microsoft.com/office/powerpoint/2010/main" val="3469825868"/>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9574209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78FD67C7-6A75-4C95-A621-096925BF58B5}"/>
              </a:ext>
            </a:extLst>
          </p:cNvPr>
          <p:cNvSpPr>
            <a:spLocks noGrp="1"/>
          </p:cNvSpPr>
          <p:nvPr>
            <p:ph type="title"/>
          </p:nvPr>
        </p:nvSpPr>
        <p:spPr>
          <a:xfrm>
            <a:off x="838200" y="811161"/>
            <a:ext cx="3335594" cy="5403370"/>
          </a:xfrm>
        </p:spPr>
        <p:txBody>
          <a:bodyPr>
            <a:normAutofit/>
          </a:bodyPr>
          <a:lstStyle/>
          <a:p>
            <a:r>
              <a:rPr lang="it-IT">
                <a:solidFill>
                  <a:srgbClr val="FFFFFF"/>
                </a:solidFill>
              </a:rPr>
              <a:t>Rispondere ai cambiamenti</a:t>
            </a:r>
          </a:p>
        </p:txBody>
      </p:sp>
      <p:sp>
        <p:nvSpPr>
          <p:cNvPr id="12" name="Rectangle 11">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Segnaposto contenuto 2">
            <a:extLst>
              <a:ext uri="{FF2B5EF4-FFF2-40B4-BE49-F238E27FC236}">
                <a16:creationId xmlns:a16="http://schemas.microsoft.com/office/drawing/2014/main" id="{C282D230-DFBD-4B85-90F3-971843A97A33}"/>
              </a:ext>
            </a:extLst>
          </p:cNvPr>
          <p:cNvGraphicFramePr>
            <a:graphicFrameLocks noGrp="1"/>
          </p:cNvGraphicFramePr>
          <p:nvPr>
            <p:ph idx="1"/>
            <p:extLst>
              <p:ext uri="{D42A27DB-BD31-4B8C-83A1-F6EECF244321}">
                <p14:modId xmlns:p14="http://schemas.microsoft.com/office/powerpoint/2010/main" val="2219207332"/>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624467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386171-E87D-46AB-8718-4CE2A8874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26">
            <a:extLst>
              <a:ext uri="{FF2B5EF4-FFF2-40B4-BE49-F238E27FC236}">
                <a16:creationId xmlns:a16="http://schemas.microsoft.com/office/drawing/2014/main" id="{207CB456-8849-413C-8210-B663779A3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513936D-D1EB-4E42-A97F-942BA1F3D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78FD67C7-6A75-4C95-A621-096925BF58B5}"/>
              </a:ext>
            </a:extLst>
          </p:cNvPr>
          <p:cNvSpPr>
            <a:spLocks noGrp="1"/>
          </p:cNvSpPr>
          <p:nvPr>
            <p:ph type="title"/>
          </p:nvPr>
        </p:nvSpPr>
        <p:spPr>
          <a:xfrm>
            <a:off x="1524000" y="1376362"/>
            <a:ext cx="9144000" cy="2603274"/>
          </a:xfrm>
        </p:spPr>
        <p:txBody>
          <a:bodyPr vert="horz" lIns="91440" tIns="45720" rIns="91440" bIns="45720" rtlCol="0" anchor="b">
            <a:normAutofit/>
          </a:bodyPr>
          <a:lstStyle/>
          <a:p>
            <a:pPr algn="ctr"/>
            <a:r>
              <a:rPr lang="en-US" sz="5400" kern="1200">
                <a:solidFill>
                  <a:schemeClr val="tx1"/>
                </a:solidFill>
                <a:latin typeface="+mj-lt"/>
                <a:ea typeface="+mj-ea"/>
                <a:cs typeface="+mj-cs"/>
              </a:rPr>
              <a:t>Rispondere ai cambiamenti</a:t>
            </a:r>
          </a:p>
        </p:txBody>
      </p:sp>
      <p:sp>
        <p:nvSpPr>
          <p:cNvPr id="3" name="Segnaposto contenuto 2">
            <a:extLst>
              <a:ext uri="{FF2B5EF4-FFF2-40B4-BE49-F238E27FC236}">
                <a16:creationId xmlns:a16="http://schemas.microsoft.com/office/drawing/2014/main" id="{B4237B1A-9132-4E4E-A084-4130B3498168}"/>
              </a:ext>
            </a:extLst>
          </p:cNvPr>
          <p:cNvSpPr>
            <a:spLocks noGrp="1"/>
          </p:cNvSpPr>
          <p:nvPr>
            <p:ph idx="1"/>
          </p:nvPr>
        </p:nvSpPr>
        <p:spPr>
          <a:xfrm>
            <a:off x="1524000" y="4118088"/>
            <a:ext cx="9144000" cy="1393711"/>
          </a:xfrm>
        </p:spPr>
        <p:txBody>
          <a:bodyPr vert="horz" lIns="91440" tIns="45720" rIns="91440" bIns="45720" rtlCol="0">
            <a:normAutofit/>
          </a:bodyPr>
          <a:lstStyle/>
          <a:p>
            <a:pPr marL="0" indent="0" algn="ctr">
              <a:buNone/>
            </a:pPr>
            <a:r>
              <a:rPr lang="en-US" sz="2400" b="1" kern="1200">
                <a:solidFill>
                  <a:schemeClr val="tx1"/>
                </a:solidFill>
                <a:latin typeface="+mn-lt"/>
                <a:ea typeface="+mn-ea"/>
                <a:cs typeface="+mn-cs"/>
              </a:rPr>
              <a:t>ObservableCollection</a:t>
            </a:r>
            <a:r>
              <a:rPr lang="en-US" sz="2400" kern="1200">
                <a:solidFill>
                  <a:schemeClr val="tx1"/>
                </a:solidFill>
                <a:latin typeface="+mn-lt"/>
                <a:ea typeface="+mn-ea"/>
                <a:cs typeface="+mn-cs"/>
              </a:rPr>
              <a:t> e </a:t>
            </a:r>
            <a:r>
              <a:rPr lang="en-US" sz="2400" b="1" kern="1200">
                <a:solidFill>
                  <a:schemeClr val="tx1"/>
                </a:solidFill>
                <a:latin typeface="+mn-lt"/>
                <a:ea typeface="+mn-ea"/>
                <a:cs typeface="+mn-cs"/>
              </a:rPr>
              <a:t>INotifyPropertyChanged</a:t>
            </a:r>
            <a:endParaRPr lang="en-US" sz="2400" kern="1200">
              <a:solidFill>
                <a:schemeClr val="tx1"/>
              </a:solidFill>
              <a:latin typeface="+mn-lt"/>
              <a:ea typeface="+mn-ea"/>
              <a:cs typeface="+mn-cs"/>
            </a:endParaRPr>
          </a:p>
        </p:txBody>
      </p:sp>
    </p:spTree>
    <p:extLst>
      <p:ext uri="{BB962C8B-B14F-4D97-AF65-F5344CB8AC3E}">
        <p14:creationId xmlns:p14="http://schemas.microsoft.com/office/powerpoint/2010/main" val="387513274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F9EB9F2-07E2-4D64-BBD8-BB5B217F1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C76A9072-696B-4E6B-9A4F-43CC611575B2}"/>
              </a:ext>
            </a:extLst>
          </p:cNvPr>
          <p:cNvSpPr>
            <a:spLocks noGrp="1"/>
          </p:cNvSpPr>
          <p:nvPr>
            <p:ph type="title"/>
          </p:nvPr>
        </p:nvSpPr>
        <p:spPr>
          <a:xfrm>
            <a:off x="4380588" y="965199"/>
            <a:ext cx="6766078" cy="4927601"/>
          </a:xfrm>
        </p:spPr>
        <p:txBody>
          <a:bodyPr vert="horz" lIns="91440" tIns="45720" rIns="91440" bIns="45720" rtlCol="0" anchor="ctr">
            <a:normAutofit/>
          </a:bodyPr>
          <a:lstStyle/>
          <a:p>
            <a:r>
              <a:rPr lang="en-US" sz="5400" kern="1200" dirty="0" err="1">
                <a:solidFill>
                  <a:schemeClr val="tx1">
                    <a:lumMod val="85000"/>
                    <a:lumOff val="15000"/>
                  </a:schemeClr>
                </a:solidFill>
                <a:latin typeface="+mj-lt"/>
                <a:ea typeface="+mj-ea"/>
                <a:cs typeface="+mj-cs"/>
              </a:rPr>
              <a:t>DataContext</a:t>
            </a:r>
            <a:endParaRPr lang="en-US" sz="5400" kern="1200" dirty="0">
              <a:solidFill>
                <a:schemeClr val="tx1">
                  <a:lumMod val="85000"/>
                  <a:lumOff val="15000"/>
                </a:schemeClr>
              </a:solidFill>
              <a:latin typeface="+mj-lt"/>
              <a:ea typeface="+mj-ea"/>
              <a:cs typeface="+mj-cs"/>
            </a:endParaRPr>
          </a:p>
        </p:txBody>
      </p:sp>
      <p:cxnSp>
        <p:nvCxnSpPr>
          <p:cNvPr id="9" name="Straight Connector 8">
            <a:extLst>
              <a:ext uri="{FF2B5EF4-FFF2-40B4-BE49-F238E27FC236}">
                <a16:creationId xmlns:a16="http://schemas.microsoft.com/office/drawing/2014/main" id="{F0C57C7C-DFE9-4A1E-B7A9-DF40E63366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08195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2E97590-0541-4B92-8378-D996B49076BE}"/>
              </a:ext>
            </a:extLst>
          </p:cNvPr>
          <p:cNvSpPr>
            <a:spLocks noGrp="1"/>
          </p:cNvSpPr>
          <p:nvPr>
            <p:ph type="title"/>
          </p:nvPr>
        </p:nvSpPr>
        <p:spPr>
          <a:xfrm>
            <a:off x="943277" y="712269"/>
            <a:ext cx="3370998" cy="5502264"/>
          </a:xfrm>
        </p:spPr>
        <p:txBody>
          <a:bodyPr>
            <a:normAutofit/>
          </a:bodyPr>
          <a:lstStyle/>
          <a:p>
            <a:r>
              <a:rPr lang="it-IT">
                <a:solidFill>
                  <a:srgbClr val="FFFFFF"/>
                </a:solidFill>
              </a:rPr>
              <a:t>Il DataContext</a:t>
            </a:r>
          </a:p>
        </p:txBody>
      </p:sp>
      <p:cxnSp>
        <p:nvCxnSpPr>
          <p:cNvPr id="19" name="Straight Connector 18">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Segnaposto contenuto 2">
            <a:extLst>
              <a:ext uri="{FF2B5EF4-FFF2-40B4-BE49-F238E27FC236}">
                <a16:creationId xmlns:a16="http://schemas.microsoft.com/office/drawing/2014/main" id="{3A894183-05A7-4EED-8846-1FC969043330}"/>
              </a:ext>
            </a:extLst>
          </p:cNvPr>
          <p:cNvGraphicFramePr>
            <a:graphicFrameLocks noGrp="1"/>
          </p:cNvGraphicFramePr>
          <p:nvPr>
            <p:ph idx="1"/>
            <p:extLst>
              <p:ext uri="{D42A27DB-BD31-4B8C-83A1-F6EECF244321}">
                <p14:modId xmlns:p14="http://schemas.microsoft.com/office/powerpoint/2010/main" val="2667600285"/>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18225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A5"/>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68D67F1-9F57-432C-A554-BDDBFA54A0B4}"/>
              </a:ext>
            </a:extLst>
          </p:cNvPr>
          <p:cNvSpPr>
            <a:spLocks noGrp="1"/>
          </p:cNvSpPr>
          <p:nvPr>
            <p:ph type="title"/>
          </p:nvPr>
        </p:nvSpPr>
        <p:spPr>
          <a:xfrm>
            <a:off x="943277" y="712269"/>
            <a:ext cx="3370998" cy="5502264"/>
          </a:xfrm>
        </p:spPr>
        <p:txBody>
          <a:bodyPr>
            <a:normAutofit/>
          </a:bodyPr>
          <a:lstStyle/>
          <a:p>
            <a:r>
              <a:rPr lang="it-IT" dirty="0">
                <a:solidFill>
                  <a:srgbClr val="FFFFFF"/>
                </a:solidFill>
              </a:rPr>
              <a:t>Storia</a:t>
            </a:r>
          </a:p>
        </p:txBody>
      </p:sp>
      <p:cxnSp>
        <p:nvCxnSpPr>
          <p:cNvPr id="46" name="Straight Connector 45">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9" name="Picture 2" descr="Immagine che contiene disegnando&#10;&#10;Descrizione generata automaticamente">
            <a:extLst>
              <a:ext uri="{FF2B5EF4-FFF2-40B4-BE49-F238E27FC236}">
                <a16:creationId xmlns:a16="http://schemas.microsoft.com/office/drawing/2014/main" id="{7922BD48-E5DC-4D36-A81A-DC93D3C33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892" r="4" b="4"/>
          <a:stretch/>
        </p:blipFill>
        <p:spPr bwMode="auto">
          <a:xfrm>
            <a:off x="4922387" y="1375304"/>
            <a:ext cx="7058306" cy="4107392"/>
          </a:xfrm>
          <a:prstGeom prst="rect">
            <a:avLst/>
          </a:prstGeom>
          <a:noFill/>
          <a:extLst>
            <a:ext uri="{909E8E84-426E-40DD-AFC4-6F175D3DCCD1}">
              <a14:hiddenFill xmlns:a14="http://schemas.microsoft.com/office/drawing/2010/main">
                <a:solidFill>
                  <a:srgbClr val="FFFFFF"/>
                </a:solidFill>
              </a14:hiddenFill>
            </a:ext>
          </a:extLst>
        </p:spPr>
      </p:pic>
      <p:sp>
        <p:nvSpPr>
          <p:cNvPr id="14" name="CasellaDiTesto 13">
            <a:extLst>
              <a:ext uri="{FF2B5EF4-FFF2-40B4-BE49-F238E27FC236}">
                <a16:creationId xmlns:a16="http://schemas.microsoft.com/office/drawing/2014/main" id="{EA04C502-8351-4C4D-9514-BC09254C21A7}"/>
              </a:ext>
            </a:extLst>
          </p:cNvPr>
          <p:cNvSpPr txBox="1"/>
          <p:nvPr/>
        </p:nvSpPr>
        <p:spPr>
          <a:xfrm>
            <a:off x="761999" y="4020622"/>
            <a:ext cx="3296291" cy="2554545"/>
          </a:xfrm>
          <a:prstGeom prst="rect">
            <a:avLst/>
          </a:prstGeom>
          <a:noFill/>
        </p:spPr>
        <p:txBody>
          <a:bodyPr wrap="square" rtlCol="0">
            <a:spAutoFit/>
          </a:bodyPr>
          <a:lstStyle/>
          <a:p>
            <a:r>
              <a:rPr lang="it-IT" sz="2000" dirty="0">
                <a:solidFill>
                  <a:srgbClr val="FFFFFF"/>
                </a:solidFill>
              </a:rPr>
              <a:t>Era il 1985 quando viene presentato Windows 1.0 ovvero il primo ambiente GUI di Microsoft. </a:t>
            </a:r>
          </a:p>
          <a:p>
            <a:endParaRPr lang="it-IT" sz="2000" dirty="0">
              <a:solidFill>
                <a:srgbClr val="FFFFFF"/>
              </a:solidFill>
            </a:endParaRPr>
          </a:p>
          <a:p>
            <a:r>
              <a:rPr lang="it-IT" sz="2000" dirty="0">
                <a:solidFill>
                  <a:srgbClr val="FFFFFF"/>
                </a:solidFill>
              </a:rPr>
              <a:t>Funziona su DOS, basandosi sui sistemi GDI e USER per l'interfaccia grafica e utente.</a:t>
            </a:r>
          </a:p>
        </p:txBody>
      </p:sp>
    </p:spTree>
    <p:extLst>
      <p:ext uri="{BB962C8B-B14F-4D97-AF65-F5344CB8AC3E}">
        <p14:creationId xmlns:p14="http://schemas.microsoft.com/office/powerpoint/2010/main" val="45340144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364580B-B24D-4448-B898-C13F15482B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Database">
            <a:extLst>
              <a:ext uri="{FF2B5EF4-FFF2-40B4-BE49-F238E27FC236}">
                <a16:creationId xmlns:a16="http://schemas.microsoft.com/office/drawing/2014/main" id="{314E4D19-DF79-49C2-86B0-FDD00C702D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423988" y="2537389"/>
            <a:ext cx="1775572" cy="1775572"/>
          </a:xfrm>
          <a:prstGeom prst="rect">
            <a:avLst/>
          </a:prstGeom>
        </p:spPr>
      </p:pic>
      <p:sp>
        <p:nvSpPr>
          <p:cNvPr id="12" name="Rectangle 11">
            <a:extLst>
              <a:ext uri="{FF2B5EF4-FFF2-40B4-BE49-F238E27FC236}">
                <a16:creationId xmlns:a16="http://schemas.microsoft.com/office/drawing/2014/main" id="{8CEBB63E-FF19-493F-9618-BFFB451D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
            <a:ext cx="753770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2E97590-0541-4B92-8378-D996B49076BE}"/>
              </a:ext>
            </a:extLst>
          </p:cNvPr>
          <p:cNvSpPr>
            <a:spLocks noGrp="1"/>
          </p:cNvSpPr>
          <p:nvPr>
            <p:ph type="title"/>
          </p:nvPr>
        </p:nvSpPr>
        <p:spPr>
          <a:xfrm>
            <a:off x="5189619" y="365125"/>
            <a:ext cx="6284626" cy="1984785"/>
          </a:xfrm>
        </p:spPr>
        <p:txBody>
          <a:bodyPr anchor="b">
            <a:normAutofit/>
          </a:bodyPr>
          <a:lstStyle/>
          <a:p>
            <a:r>
              <a:rPr lang="it-IT" sz="4000">
                <a:solidFill>
                  <a:srgbClr val="FFFFFF"/>
                </a:solidFill>
              </a:rPr>
              <a:t>Il DataContext</a:t>
            </a:r>
          </a:p>
        </p:txBody>
      </p:sp>
      <p:sp>
        <p:nvSpPr>
          <p:cNvPr id="3" name="Segnaposto contenuto 2">
            <a:extLst>
              <a:ext uri="{FF2B5EF4-FFF2-40B4-BE49-F238E27FC236}">
                <a16:creationId xmlns:a16="http://schemas.microsoft.com/office/drawing/2014/main" id="{DECDF17D-22AE-40E6-BF3C-40F2773A1E4B}"/>
              </a:ext>
            </a:extLst>
          </p:cNvPr>
          <p:cNvSpPr>
            <a:spLocks noGrp="1"/>
          </p:cNvSpPr>
          <p:nvPr>
            <p:ph idx="1"/>
          </p:nvPr>
        </p:nvSpPr>
        <p:spPr>
          <a:xfrm>
            <a:off x="5189619" y="2561303"/>
            <a:ext cx="6284626" cy="3210232"/>
          </a:xfrm>
        </p:spPr>
        <p:txBody>
          <a:bodyPr anchor="t">
            <a:normAutofit/>
          </a:bodyPr>
          <a:lstStyle/>
          <a:p>
            <a:pPr marL="0" indent="0">
              <a:buNone/>
            </a:pPr>
            <a:r>
              <a:rPr lang="it-IT" sz="2000">
                <a:solidFill>
                  <a:srgbClr val="FFFFFF"/>
                </a:solidFill>
              </a:rPr>
              <a:t>Non c'è una sorgente di default per la proprietà DataContext, è semplicemente inizializzata a null</a:t>
            </a:r>
          </a:p>
          <a:p>
            <a:pPr marL="0" indent="0">
              <a:buNone/>
            </a:pPr>
            <a:r>
              <a:rPr lang="it-IT" sz="2000">
                <a:solidFill>
                  <a:srgbClr val="FFFFFF"/>
                </a:solidFill>
              </a:rPr>
              <a:t>Viene ereditata attraverso la gerarchia dei controlli, ovvero puoi impostare un DataContext per la Window, e poi usarla in tutti i controlli figlio</a:t>
            </a:r>
          </a:p>
        </p:txBody>
      </p:sp>
    </p:spTree>
    <p:extLst>
      <p:ext uri="{BB962C8B-B14F-4D97-AF65-F5344CB8AC3E}">
        <p14:creationId xmlns:p14="http://schemas.microsoft.com/office/powerpoint/2010/main" val="1198441095"/>
      </p:ext>
    </p:extLst>
  </p:cSld>
  <p:clrMapOvr>
    <a:overrideClrMapping bg1="dk1" tx1="lt1" bg2="dk2" tx2="lt2" accent1="accent1" accent2="accent2" accent3="accent3" accent4="accent4" accent5="accent5" accent6="accent6" hlink="hlink" folHlink="folHlink"/>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F9EB9F2-07E2-4D64-BBD8-BB5B217F1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C76A9072-696B-4E6B-9A4F-43CC611575B2}"/>
              </a:ext>
            </a:extLst>
          </p:cNvPr>
          <p:cNvSpPr>
            <a:spLocks noGrp="1"/>
          </p:cNvSpPr>
          <p:nvPr>
            <p:ph type="title"/>
          </p:nvPr>
        </p:nvSpPr>
        <p:spPr>
          <a:xfrm>
            <a:off x="4380588" y="965199"/>
            <a:ext cx="6766078" cy="4927601"/>
          </a:xfrm>
        </p:spPr>
        <p:txBody>
          <a:bodyPr vert="horz" lIns="91440" tIns="45720" rIns="91440" bIns="45720" rtlCol="0" anchor="ctr">
            <a:normAutofit/>
          </a:bodyPr>
          <a:lstStyle/>
          <a:p>
            <a:r>
              <a:rPr lang="en-US" sz="5400" kern="1200">
                <a:solidFill>
                  <a:schemeClr val="tx1">
                    <a:lumMod val="85000"/>
                    <a:lumOff val="15000"/>
                  </a:schemeClr>
                </a:solidFill>
                <a:latin typeface="+mj-lt"/>
                <a:ea typeface="+mj-ea"/>
                <a:cs typeface="+mj-cs"/>
              </a:rPr>
              <a:t>Converters</a:t>
            </a:r>
          </a:p>
        </p:txBody>
      </p:sp>
      <p:cxnSp>
        <p:nvCxnSpPr>
          <p:cNvPr id="9" name="Straight Connector 8">
            <a:extLst>
              <a:ext uri="{FF2B5EF4-FFF2-40B4-BE49-F238E27FC236}">
                <a16:creationId xmlns:a16="http://schemas.microsoft.com/office/drawing/2014/main" id="{F0C57C7C-DFE9-4A1E-B7A9-DF40E63366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32561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859899" y="627564"/>
            <a:ext cx="7750701" cy="1325563"/>
          </a:xfrm>
        </p:spPr>
        <p:txBody>
          <a:bodyPr>
            <a:normAutofit/>
          </a:bodyPr>
          <a:lstStyle/>
          <a:p>
            <a:r>
              <a:rPr lang="it-IT" dirty="0"/>
              <a:t>CONVERTERS</a:t>
            </a:r>
          </a:p>
        </p:txBody>
      </p:sp>
      <p:sp>
        <p:nvSpPr>
          <p:cNvPr id="32" name="Rectangle 25">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27">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Elemento grafico 6" descr="USB">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p:blipFill>
        <p:spPr>
          <a:xfrm>
            <a:off x="9413987" y="2857501"/>
            <a:ext cx="1142998" cy="1142998"/>
          </a:xfrm>
          <a:prstGeom prst="rect">
            <a:avLst/>
          </a:prstGeom>
        </p:spPr>
      </p:pic>
      <p:sp>
        <p:nvSpPr>
          <p:cNvPr id="16" name="Rettangolo 15">
            <a:extLst>
              <a:ext uri="{FF2B5EF4-FFF2-40B4-BE49-F238E27FC236}">
                <a16:creationId xmlns:a16="http://schemas.microsoft.com/office/drawing/2014/main" id="{12210477-30E8-4B11-933E-42721968CD9B}"/>
              </a:ext>
            </a:extLst>
          </p:cNvPr>
          <p:cNvSpPr/>
          <p:nvPr/>
        </p:nvSpPr>
        <p:spPr>
          <a:xfrm>
            <a:off x="859899" y="2646816"/>
            <a:ext cx="2114200" cy="2860134"/>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it-IT" dirty="0"/>
              <a:t>DEPENDENCY OBJECT</a:t>
            </a:r>
          </a:p>
        </p:txBody>
      </p:sp>
      <p:sp>
        <p:nvSpPr>
          <p:cNvPr id="17" name="Rettangolo 16">
            <a:extLst>
              <a:ext uri="{FF2B5EF4-FFF2-40B4-BE49-F238E27FC236}">
                <a16:creationId xmlns:a16="http://schemas.microsoft.com/office/drawing/2014/main" id="{A6760BD8-68AB-4D7A-9601-F8C452485E21}"/>
              </a:ext>
            </a:extLst>
          </p:cNvPr>
          <p:cNvSpPr/>
          <p:nvPr/>
        </p:nvSpPr>
        <p:spPr>
          <a:xfrm>
            <a:off x="1109101" y="3719245"/>
            <a:ext cx="1623833" cy="1489858"/>
          </a:xfrm>
          <a:prstGeom prst="rect">
            <a:avLst/>
          </a:prstGeom>
          <a:solidFill>
            <a:srgbClr val="4472C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Dependency</a:t>
            </a:r>
            <a:r>
              <a:rPr lang="it-IT" dirty="0"/>
              <a:t> </a:t>
            </a:r>
            <a:r>
              <a:rPr lang="it-IT" dirty="0" err="1"/>
              <a:t>Property</a:t>
            </a:r>
            <a:endParaRPr lang="it-IT" dirty="0"/>
          </a:p>
        </p:txBody>
      </p:sp>
      <p:sp>
        <p:nvSpPr>
          <p:cNvPr id="18" name="CasellaDiTesto 17">
            <a:extLst>
              <a:ext uri="{FF2B5EF4-FFF2-40B4-BE49-F238E27FC236}">
                <a16:creationId xmlns:a16="http://schemas.microsoft.com/office/drawing/2014/main" id="{C3F57846-C925-49E5-90AB-2570F8AFBBDA}"/>
              </a:ext>
            </a:extLst>
          </p:cNvPr>
          <p:cNvSpPr txBox="1"/>
          <p:nvPr/>
        </p:nvSpPr>
        <p:spPr>
          <a:xfrm>
            <a:off x="859900" y="2235372"/>
            <a:ext cx="2114200" cy="369332"/>
          </a:xfrm>
          <a:prstGeom prst="rect">
            <a:avLst/>
          </a:prstGeom>
          <a:noFill/>
        </p:spPr>
        <p:txBody>
          <a:bodyPr wrap="square" rtlCol="0">
            <a:spAutoFit/>
          </a:bodyPr>
          <a:lstStyle/>
          <a:p>
            <a:pPr algn="ctr"/>
            <a:r>
              <a:rPr lang="it-IT" dirty="0"/>
              <a:t>BINDING TARGET</a:t>
            </a:r>
          </a:p>
        </p:txBody>
      </p:sp>
      <p:sp>
        <p:nvSpPr>
          <p:cNvPr id="15" name="Rettangolo con angoli arrotondati 14">
            <a:extLst>
              <a:ext uri="{FF2B5EF4-FFF2-40B4-BE49-F238E27FC236}">
                <a16:creationId xmlns:a16="http://schemas.microsoft.com/office/drawing/2014/main" id="{52E13ADE-E6C9-4F84-B660-5C1D0C97E5D1}"/>
              </a:ext>
            </a:extLst>
          </p:cNvPr>
          <p:cNvSpPr/>
          <p:nvPr/>
        </p:nvSpPr>
        <p:spPr>
          <a:xfrm>
            <a:off x="3503762" y="2235372"/>
            <a:ext cx="2074455" cy="3271576"/>
          </a:xfrm>
          <a:prstGeom prst="roundRect">
            <a:avLst>
              <a:gd name="adj" fmla="val 0"/>
            </a:avLst>
          </a:prstGeom>
          <a:solidFill>
            <a:schemeClr val="bg1">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dirty="0">
                <a:solidFill>
                  <a:schemeClr val="tx1"/>
                </a:solidFill>
              </a:rPr>
              <a:t>BINDING</a:t>
            </a:r>
          </a:p>
        </p:txBody>
      </p:sp>
      <p:sp>
        <p:nvSpPr>
          <p:cNvPr id="24" name="Freccia a destra 23">
            <a:extLst>
              <a:ext uri="{FF2B5EF4-FFF2-40B4-BE49-F238E27FC236}">
                <a16:creationId xmlns:a16="http://schemas.microsoft.com/office/drawing/2014/main" id="{BC8FDB0C-6B8F-4C3C-948E-3957A2FF3F9D}"/>
              </a:ext>
            </a:extLst>
          </p:cNvPr>
          <p:cNvSpPr/>
          <p:nvPr/>
        </p:nvSpPr>
        <p:spPr>
          <a:xfrm>
            <a:off x="3159439" y="4170091"/>
            <a:ext cx="2821612"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OneWayToSource</a:t>
            </a:r>
            <a:endParaRPr lang="it-IT" sz="1600" dirty="0"/>
          </a:p>
        </p:txBody>
      </p:sp>
      <p:sp>
        <p:nvSpPr>
          <p:cNvPr id="25" name="Freccia a destra 24">
            <a:extLst>
              <a:ext uri="{FF2B5EF4-FFF2-40B4-BE49-F238E27FC236}">
                <a16:creationId xmlns:a16="http://schemas.microsoft.com/office/drawing/2014/main" id="{6AB785CF-5AAE-4EE4-B9B5-B1ED3C0038AC}"/>
              </a:ext>
            </a:extLst>
          </p:cNvPr>
          <p:cNvSpPr/>
          <p:nvPr/>
        </p:nvSpPr>
        <p:spPr>
          <a:xfrm flipH="1">
            <a:off x="3159438" y="3463767"/>
            <a:ext cx="2821612"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OneWay</a:t>
            </a:r>
            <a:endParaRPr lang="it-IT" sz="1600" dirty="0"/>
          </a:p>
        </p:txBody>
      </p:sp>
      <p:sp>
        <p:nvSpPr>
          <p:cNvPr id="27" name="Freccia bidirezionale orizzontale 26">
            <a:extLst>
              <a:ext uri="{FF2B5EF4-FFF2-40B4-BE49-F238E27FC236}">
                <a16:creationId xmlns:a16="http://schemas.microsoft.com/office/drawing/2014/main" id="{D32BD0D4-D54D-42B4-9A3C-A887E02DA3B2}"/>
              </a:ext>
            </a:extLst>
          </p:cNvPr>
          <p:cNvSpPr/>
          <p:nvPr/>
        </p:nvSpPr>
        <p:spPr>
          <a:xfrm>
            <a:off x="3159437" y="4876415"/>
            <a:ext cx="2821612" cy="493576"/>
          </a:xfrm>
          <a:prstGeom prst="lef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TwoWay</a:t>
            </a:r>
            <a:endParaRPr lang="it-IT" sz="1600" dirty="0"/>
          </a:p>
        </p:txBody>
      </p:sp>
      <p:sp>
        <p:nvSpPr>
          <p:cNvPr id="31" name="Freccia a destra 30">
            <a:extLst>
              <a:ext uri="{FF2B5EF4-FFF2-40B4-BE49-F238E27FC236}">
                <a16:creationId xmlns:a16="http://schemas.microsoft.com/office/drawing/2014/main" id="{C6DD7B90-3E39-4785-A9E5-A4A692282EFE}"/>
              </a:ext>
            </a:extLst>
          </p:cNvPr>
          <p:cNvSpPr/>
          <p:nvPr/>
        </p:nvSpPr>
        <p:spPr>
          <a:xfrm flipH="1">
            <a:off x="3132640" y="2757444"/>
            <a:ext cx="2287036"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            </a:t>
            </a:r>
            <a:r>
              <a:rPr lang="it-IT" sz="1600" dirty="0" err="1"/>
              <a:t>OneTime</a:t>
            </a:r>
            <a:endParaRPr lang="it-IT" dirty="0"/>
          </a:p>
        </p:txBody>
      </p:sp>
      <p:sp>
        <p:nvSpPr>
          <p:cNvPr id="34" name="Rettangolo 33">
            <a:extLst>
              <a:ext uri="{FF2B5EF4-FFF2-40B4-BE49-F238E27FC236}">
                <a16:creationId xmlns:a16="http://schemas.microsoft.com/office/drawing/2014/main" id="{65DBB233-CF2E-46E9-8EBB-CF7DD3D100C2}"/>
              </a:ext>
            </a:extLst>
          </p:cNvPr>
          <p:cNvSpPr/>
          <p:nvPr/>
        </p:nvSpPr>
        <p:spPr>
          <a:xfrm>
            <a:off x="5467909" y="2880838"/>
            <a:ext cx="233125" cy="24678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Rettangolo 19">
            <a:extLst>
              <a:ext uri="{FF2B5EF4-FFF2-40B4-BE49-F238E27FC236}">
                <a16:creationId xmlns:a16="http://schemas.microsoft.com/office/drawing/2014/main" id="{F1E83BCE-68A0-4DF0-A785-6B3EF63B365D}"/>
              </a:ext>
            </a:extLst>
          </p:cNvPr>
          <p:cNvSpPr/>
          <p:nvPr/>
        </p:nvSpPr>
        <p:spPr>
          <a:xfrm>
            <a:off x="6112353" y="2646815"/>
            <a:ext cx="2114200" cy="286013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it-IT" dirty="0"/>
              <a:t>OBJECT</a:t>
            </a:r>
          </a:p>
        </p:txBody>
      </p:sp>
      <p:sp>
        <p:nvSpPr>
          <p:cNvPr id="22" name="Rettangolo 21">
            <a:extLst>
              <a:ext uri="{FF2B5EF4-FFF2-40B4-BE49-F238E27FC236}">
                <a16:creationId xmlns:a16="http://schemas.microsoft.com/office/drawing/2014/main" id="{C872F743-1F90-4605-9184-A1114AAD6DD5}"/>
              </a:ext>
            </a:extLst>
          </p:cNvPr>
          <p:cNvSpPr/>
          <p:nvPr/>
        </p:nvSpPr>
        <p:spPr>
          <a:xfrm>
            <a:off x="6361555" y="3719245"/>
            <a:ext cx="1623833" cy="1489858"/>
          </a:xfrm>
          <a:prstGeom prst="rect">
            <a:avLst/>
          </a:prstGeom>
          <a:solidFill>
            <a:srgbClr val="4472C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Property</a:t>
            </a:r>
            <a:endParaRPr lang="it-IT" dirty="0"/>
          </a:p>
        </p:txBody>
      </p:sp>
      <p:sp>
        <p:nvSpPr>
          <p:cNvPr id="23" name="CasellaDiTesto 22">
            <a:extLst>
              <a:ext uri="{FF2B5EF4-FFF2-40B4-BE49-F238E27FC236}">
                <a16:creationId xmlns:a16="http://schemas.microsoft.com/office/drawing/2014/main" id="{D90D5426-B819-4B49-B42C-CAE8F76C2549}"/>
              </a:ext>
            </a:extLst>
          </p:cNvPr>
          <p:cNvSpPr txBox="1"/>
          <p:nvPr/>
        </p:nvSpPr>
        <p:spPr>
          <a:xfrm>
            <a:off x="6123659" y="2235372"/>
            <a:ext cx="2052243" cy="369332"/>
          </a:xfrm>
          <a:prstGeom prst="rect">
            <a:avLst/>
          </a:prstGeom>
          <a:noFill/>
        </p:spPr>
        <p:txBody>
          <a:bodyPr wrap="square" rtlCol="0">
            <a:spAutoFit/>
          </a:bodyPr>
          <a:lstStyle/>
          <a:p>
            <a:pPr algn="ctr"/>
            <a:r>
              <a:rPr lang="it-IT" dirty="0"/>
              <a:t>BINDING SOURCE</a:t>
            </a:r>
          </a:p>
        </p:txBody>
      </p:sp>
      <p:sp>
        <p:nvSpPr>
          <p:cNvPr id="35" name="Rettangolo 34">
            <a:extLst>
              <a:ext uri="{FF2B5EF4-FFF2-40B4-BE49-F238E27FC236}">
                <a16:creationId xmlns:a16="http://schemas.microsoft.com/office/drawing/2014/main" id="{42AA9E74-DD28-4735-B3DA-8583EBEAFAF6}"/>
              </a:ext>
            </a:extLst>
          </p:cNvPr>
          <p:cNvSpPr/>
          <p:nvPr/>
        </p:nvSpPr>
        <p:spPr>
          <a:xfrm>
            <a:off x="5749267" y="2880838"/>
            <a:ext cx="233125" cy="24678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Callout: freccia in su 2">
            <a:extLst>
              <a:ext uri="{FF2B5EF4-FFF2-40B4-BE49-F238E27FC236}">
                <a16:creationId xmlns:a16="http://schemas.microsoft.com/office/drawing/2014/main" id="{2E131912-20F0-46D4-B250-26A1E38DA6DA}"/>
              </a:ext>
            </a:extLst>
          </p:cNvPr>
          <p:cNvSpPr/>
          <p:nvPr/>
        </p:nvSpPr>
        <p:spPr>
          <a:xfrm>
            <a:off x="859900" y="5706133"/>
            <a:ext cx="7366654" cy="693711"/>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Value Converter</a:t>
            </a:r>
          </a:p>
        </p:txBody>
      </p:sp>
    </p:spTree>
    <p:extLst>
      <p:ext uri="{BB962C8B-B14F-4D97-AF65-F5344CB8AC3E}">
        <p14:creationId xmlns:p14="http://schemas.microsoft.com/office/powerpoint/2010/main" val="2750532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M-V-VM</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380712"/>
      </p:ext>
    </p:extLst>
  </p:cSld>
  <p:clrMapOvr>
    <a:overrideClrMapping bg1="dk1" tx1="lt1" bg2="dk2" tx2="lt2" accent1="accent1" accent2="accent2" accent3="accent3" accent4="accent4" accent5="accent5" accent6="accent6" hlink="hlink" folHlink="folHlink"/>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M-V-VM</a:t>
            </a: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Il Model–</a:t>
            </a:r>
            <a:r>
              <a:rPr lang="it-IT" sz="1800" dirty="0" err="1">
                <a:solidFill>
                  <a:schemeClr val="bg1"/>
                </a:solidFill>
              </a:rPr>
              <a:t>View</a:t>
            </a:r>
            <a:r>
              <a:rPr lang="it-IT" sz="1800" dirty="0">
                <a:solidFill>
                  <a:schemeClr val="bg1"/>
                </a:solidFill>
              </a:rPr>
              <a:t>–</a:t>
            </a:r>
            <a:r>
              <a:rPr lang="it-IT" sz="1800" dirty="0" err="1">
                <a:solidFill>
                  <a:schemeClr val="bg1"/>
                </a:solidFill>
              </a:rPr>
              <a:t>ViewModel</a:t>
            </a:r>
            <a:r>
              <a:rPr lang="it-IT" sz="1800" dirty="0">
                <a:solidFill>
                  <a:schemeClr val="bg1"/>
                </a:solidFill>
              </a:rPr>
              <a:t> (MVVM) è un pattern software architetturale</a:t>
            </a:r>
          </a:p>
        </p:txBody>
      </p:sp>
      <p:pic>
        <p:nvPicPr>
          <p:cNvPr id="7" name="Elemento grafico 6">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97057477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B84234-E5ED-4CCA-9A43-5B86F9D11B9B}"/>
              </a:ext>
            </a:extLst>
          </p:cNvPr>
          <p:cNvSpPr>
            <a:spLocks noGrp="1"/>
          </p:cNvSpPr>
          <p:nvPr>
            <p:ph type="title"/>
          </p:nvPr>
        </p:nvSpPr>
        <p:spPr/>
        <p:txBody>
          <a:bodyPr/>
          <a:lstStyle/>
          <a:p>
            <a:endParaRPr lang="it-IT"/>
          </a:p>
        </p:txBody>
      </p:sp>
      <p:sp>
        <p:nvSpPr>
          <p:cNvPr id="3" name="Segnaposto contenuto 2">
            <a:extLst>
              <a:ext uri="{FF2B5EF4-FFF2-40B4-BE49-F238E27FC236}">
                <a16:creationId xmlns:a16="http://schemas.microsoft.com/office/drawing/2014/main" id="{14F0D619-37B8-4766-9180-D87D8172BB92}"/>
              </a:ext>
            </a:extLst>
          </p:cNvPr>
          <p:cNvSpPr>
            <a:spLocks noGrp="1"/>
          </p:cNvSpPr>
          <p:nvPr>
            <p:ph idx="1"/>
          </p:nvPr>
        </p:nvSpPr>
        <p:spPr/>
        <p:txBody>
          <a:bodyPr/>
          <a:lstStyle/>
          <a:p>
            <a:endParaRPr lang="it-IT"/>
          </a:p>
        </p:txBody>
      </p:sp>
    </p:spTree>
    <p:extLst>
      <p:ext uri="{BB962C8B-B14F-4D97-AF65-F5344CB8AC3E}">
        <p14:creationId xmlns:p14="http://schemas.microsoft.com/office/powerpoint/2010/main" val="29123530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Command</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8471574"/>
      </p:ext>
    </p:extLst>
  </p:cSld>
  <p:clrMapOvr>
    <a:overrideClrMapping bg1="dk1" tx1="lt1" bg2="dk2" tx2="lt2" accent1="accent1" accent2="accent2" accent3="accent3" accent4="accent4" accent5="accent5" accent6="accent6" hlink="hlink" folHlink="folHlink"/>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60D05D2D-CB6A-431B-BE4A-2A7FCC9FA2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56"/>
            <a:ext cx="12192000" cy="6869256"/>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E0E3D364-F70A-4881-A560-B188A0C0A53F}"/>
              </a:ext>
            </a:extLst>
          </p:cNvPr>
          <p:cNvSpPr>
            <a:spLocks noGrp="1"/>
          </p:cNvSpPr>
          <p:nvPr>
            <p:ph type="title"/>
          </p:nvPr>
        </p:nvSpPr>
        <p:spPr>
          <a:xfrm>
            <a:off x="960120" y="5419725"/>
            <a:ext cx="10271760" cy="936626"/>
          </a:xfrm>
        </p:spPr>
        <p:txBody>
          <a:bodyPr vert="horz" lIns="91440" tIns="45720" rIns="91440" bIns="45720" rtlCol="0" anchor="ctr">
            <a:normAutofit/>
          </a:bodyPr>
          <a:lstStyle/>
          <a:p>
            <a:pPr algn="ctr"/>
            <a:r>
              <a:rPr lang="en-US" sz="4000" kern="1200">
                <a:solidFill>
                  <a:schemeClr val="tx1">
                    <a:lumMod val="75000"/>
                    <a:lumOff val="25000"/>
                  </a:schemeClr>
                </a:solidFill>
                <a:latin typeface="+mj-lt"/>
                <a:ea typeface="+mj-ea"/>
                <a:cs typeface="+mj-cs"/>
              </a:rPr>
              <a:t>Command</a:t>
            </a:r>
          </a:p>
        </p:txBody>
      </p:sp>
      <p:sp>
        <p:nvSpPr>
          <p:cNvPr id="73" name="Rounded Rectangle 5">
            <a:extLst>
              <a:ext uri="{FF2B5EF4-FFF2-40B4-BE49-F238E27FC236}">
                <a16:creationId xmlns:a16="http://schemas.microsoft.com/office/drawing/2014/main" id="{E84CD6E5-269B-4A44-867D-78DBB4DFF7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120" y="990600"/>
            <a:ext cx="10271760" cy="43053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Image 1">
            <a:extLst>
              <a:ext uri="{FF2B5EF4-FFF2-40B4-BE49-F238E27FC236}">
                <a16:creationId xmlns:a16="http://schemas.microsoft.com/office/drawing/2014/main" id="{433C29BE-DE00-42FC-88C1-3B4F50515CB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281684" y="1735062"/>
            <a:ext cx="9628632" cy="2816375"/>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518764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BC72A75E-B12C-4729-AE2A-1EA86D9385DD}"/>
              </a:ext>
            </a:extLst>
          </p:cNvPr>
          <p:cNvSpPr>
            <a:spLocks noGrp="1"/>
          </p:cNvSpPr>
          <p:nvPr>
            <p:ph type="title"/>
          </p:nvPr>
        </p:nvSpPr>
        <p:spPr>
          <a:xfrm>
            <a:off x="838200" y="811161"/>
            <a:ext cx="3335594" cy="5403370"/>
          </a:xfrm>
        </p:spPr>
        <p:txBody>
          <a:bodyPr>
            <a:normAutofit/>
          </a:bodyPr>
          <a:lstStyle/>
          <a:p>
            <a:r>
              <a:rPr lang="it-IT" dirty="0" err="1">
                <a:solidFill>
                  <a:srgbClr val="FFFFFF"/>
                </a:solidFill>
              </a:rPr>
              <a:t>ICommand</a:t>
            </a:r>
            <a:endParaRPr lang="it-IT" dirty="0">
              <a:solidFill>
                <a:srgbClr val="FFFFFF"/>
              </a:solidFill>
            </a:endParaRPr>
          </a:p>
        </p:txBody>
      </p:sp>
      <p:sp>
        <p:nvSpPr>
          <p:cNvPr id="11" name="Rectangle 10">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Segnaposto contenuto 3">
            <a:extLst>
              <a:ext uri="{FF2B5EF4-FFF2-40B4-BE49-F238E27FC236}">
                <a16:creationId xmlns:a16="http://schemas.microsoft.com/office/drawing/2014/main" id="{CAA64767-3515-41BA-9459-EB4E87BAC819}"/>
              </a:ext>
            </a:extLst>
          </p:cNvPr>
          <p:cNvGraphicFramePr>
            <a:graphicFrameLocks noGrp="1"/>
          </p:cNvGraphicFramePr>
          <p:nvPr>
            <p:ph idx="1"/>
            <p:extLst>
              <p:ext uri="{D42A27DB-BD31-4B8C-83A1-F6EECF244321}">
                <p14:modId xmlns:p14="http://schemas.microsoft.com/office/powerpoint/2010/main" val="775727607"/>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5300887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Le </a:t>
            </a:r>
            <a:r>
              <a:rPr lang="en-US" sz="5800" kern="1200" dirty="0" err="1">
                <a:solidFill>
                  <a:schemeClr val="tx1"/>
                </a:solidFill>
                <a:latin typeface="+mj-lt"/>
                <a:ea typeface="+mj-ea"/>
                <a:cs typeface="+mj-cs"/>
              </a:rPr>
              <a:t>Liste</a:t>
            </a:r>
            <a:endParaRPr lang="en-US" sz="58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8767623"/>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68D67F1-9F57-432C-A554-BDDBFA54A0B4}"/>
              </a:ext>
            </a:extLst>
          </p:cNvPr>
          <p:cNvSpPr>
            <a:spLocks noGrp="1"/>
          </p:cNvSpPr>
          <p:nvPr>
            <p:ph type="title"/>
          </p:nvPr>
        </p:nvSpPr>
        <p:spPr>
          <a:xfrm>
            <a:off x="943277" y="712269"/>
            <a:ext cx="3370998" cy="5502264"/>
          </a:xfrm>
        </p:spPr>
        <p:txBody>
          <a:bodyPr>
            <a:normAutofit/>
          </a:bodyPr>
          <a:lstStyle/>
          <a:p>
            <a:r>
              <a:rPr lang="it-IT" dirty="0">
                <a:solidFill>
                  <a:srgbClr val="FFFFFF"/>
                </a:solidFill>
              </a:rPr>
              <a:t>Storia</a:t>
            </a:r>
          </a:p>
        </p:txBody>
      </p:sp>
      <p:cxnSp>
        <p:nvCxnSpPr>
          <p:cNvPr id="46" name="Straight Connector 45">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8" name="Segnaposto contenuto 2">
            <a:extLst>
              <a:ext uri="{FF2B5EF4-FFF2-40B4-BE49-F238E27FC236}">
                <a16:creationId xmlns:a16="http://schemas.microsoft.com/office/drawing/2014/main" id="{57A4D0DE-8785-4E8A-8244-E894F4C22D8F}"/>
              </a:ext>
            </a:extLst>
          </p:cNvPr>
          <p:cNvSpPr>
            <a:spLocks noGrp="1"/>
          </p:cNvSpPr>
          <p:nvPr>
            <p:ph idx="1"/>
          </p:nvPr>
        </p:nvSpPr>
        <p:spPr>
          <a:xfrm>
            <a:off x="5137078" y="712269"/>
            <a:ext cx="6216721" cy="5464693"/>
          </a:xfrm>
        </p:spPr>
        <p:txBody>
          <a:bodyPr anchor="ctr">
            <a:normAutofit/>
          </a:bodyPr>
          <a:lstStyle/>
          <a:p>
            <a:r>
              <a:rPr lang="it-IT" sz="2000" dirty="0"/>
              <a:t>La struttura di base delle Windows API è rimasta pressoché invariata da Windows 1.0 ad oggi. </a:t>
            </a:r>
          </a:p>
          <a:p>
            <a:r>
              <a:rPr lang="it-IT" sz="2000" dirty="0"/>
              <a:t>Vi sono tre gruppi principali di API: </a:t>
            </a:r>
            <a:r>
              <a:rPr lang="it-IT" sz="2000" i="1" dirty="0"/>
              <a:t>kernel</a:t>
            </a:r>
            <a:r>
              <a:rPr lang="it-IT" sz="2000" dirty="0"/>
              <a:t>, </a:t>
            </a:r>
            <a:r>
              <a:rPr lang="it-IT" sz="2000" i="1" dirty="0"/>
              <a:t>GDI</a:t>
            </a:r>
            <a:r>
              <a:rPr lang="it-IT" sz="2000" dirty="0"/>
              <a:t> e </a:t>
            </a:r>
            <a:r>
              <a:rPr lang="it-IT" sz="2000" i="1" dirty="0"/>
              <a:t>user</a:t>
            </a:r>
            <a:r>
              <a:rPr lang="it-IT" sz="2000" dirty="0"/>
              <a:t>.</a:t>
            </a:r>
          </a:p>
        </p:txBody>
      </p:sp>
    </p:spTree>
    <p:extLst>
      <p:ext uri="{BB962C8B-B14F-4D97-AF65-F5344CB8AC3E}">
        <p14:creationId xmlns:p14="http://schemas.microsoft.com/office/powerpoint/2010/main" val="35685631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BC72A75E-B12C-4729-AE2A-1EA86D9385DD}"/>
              </a:ext>
            </a:extLst>
          </p:cNvPr>
          <p:cNvSpPr>
            <a:spLocks noGrp="1"/>
          </p:cNvSpPr>
          <p:nvPr>
            <p:ph type="title"/>
          </p:nvPr>
        </p:nvSpPr>
        <p:spPr>
          <a:xfrm>
            <a:off x="863029" y="1012004"/>
            <a:ext cx="3416158" cy="4795408"/>
          </a:xfrm>
        </p:spPr>
        <p:txBody>
          <a:bodyPr>
            <a:normAutofit/>
          </a:bodyPr>
          <a:lstStyle/>
          <a:p>
            <a:r>
              <a:rPr lang="it-IT" dirty="0">
                <a:solidFill>
                  <a:srgbClr val="FFFFFF"/>
                </a:solidFill>
              </a:rPr>
              <a:t>Le Liste</a:t>
            </a:r>
          </a:p>
        </p:txBody>
      </p:sp>
      <p:graphicFrame>
        <p:nvGraphicFramePr>
          <p:cNvPr id="13" name="Segnaposto contenuto 4">
            <a:extLst>
              <a:ext uri="{FF2B5EF4-FFF2-40B4-BE49-F238E27FC236}">
                <a16:creationId xmlns:a16="http://schemas.microsoft.com/office/drawing/2014/main" id="{1B68B181-680A-4EFC-8C25-2E8B3AACF128}"/>
              </a:ext>
            </a:extLst>
          </p:cNvPr>
          <p:cNvGraphicFramePr>
            <a:graphicFrameLocks noGrp="1"/>
          </p:cNvGraphicFramePr>
          <p:nvPr>
            <p:ph idx="1"/>
            <p:extLst>
              <p:ext uri="{D42A27DB-BD31-4B8C-83A1-F6EECF244321}">
                <p14:modId xmlns:p14="http://schemas.microsoft.com/office/powerpoint/2010/main" val="270432860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CasellaDiTesto 6">
            <a:extLst>
              <a:ext uri="{FF2B5EF4-FFF2-40B4-BE49-F238E27FC236}">
                <a16:creationId xmlns:a16="http://schemas.microsoft.com/office/drawing/2014/main" id="{3B945738-0682-42A5-A9C1-0FF20B97287E}"/>
              </a:ext>
            </a:extLst>
          </p:cNvPr>
          <p:cNvSpPr txBox="1"/>
          <p:nvPr/>
        </p:nvSpPr>
        <p:spPr>
          <a:xfrm>
            <a:off x="987972" y="3783724"/>
            <a:ext cx="3416158" cy="2031325"/>
          </a:xfrm>
          <a:prstGeom prst="rect">
            <a:avLst/>
          </a:prstGeom>
          <a:noFill/>
        </p:spPr>
        <p:txBody>
          <a:bodyPr wrap="square" rtlCol="0">
            <a:spAutoFit/>
          </a:bodyPr>
          <a:lstStyle/>
          <a:p>
            <a:r>
              <a:rPr lang="it-IT" dirty="0">
                <a:solidFill>
                  <a:schemeClr val="bg1"/>
                </a:solidFill>
              </a:rPr>
              <a:t>WPF ha un ampio range di controlli utilizzabili per visualizzare una lista di dati. </a:t>
            </a:r>
          </a:p>
          <a:p>
            <a:r>
              <a:rPr lang="it-IT" dirty="0">
                <a:solidFill>
                  <a:schemeClr val="bg1"/>
                </a:solidFill>
              </a:rPr>
              <a:t>Son disponibili in diverse forme e moduli e possono variare in complessità e in base a quanto lavoro possono svolgere. </a:t>
            </a:r>
          </a:p>
        </p:txBody>
      </p:sp>
    </p:spTree>
    <p:extLst>
      <p:ext uri="{BB962C8B-B14F-4D97-AF65-F5344CB8AC3E}">
        <p14:creationId xmlns:p14="http://schemas.microsoft.com/office/powerpoint/2010/main" val="40296258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ItemsControl</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E’ il più primitivo dei controlli lista. Non ha alcun concetto legato all'elemento selezionato</a:t>
            </a:r>
          </a:p>
        </p:txBody>
      </p:sp>
      <p:pic>
        <p:nvPicPr>
          <p:cNvPr id="7" name="Elemento grafico 6" descr="Elenco">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12561440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ListBox</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Eredita da </a:t>
            </a:r>
            <a:r>
              <a:rPr lang="it-IT" sz="1800" dirty="0" err="1">
                <a:solidFill>
                  <a:schemeClr val="bg1"/>
                </a:solidFill>
              </a:rPr>
              <a:t>ItemsControl</a:t>
            </a:r>
            <a:r>
              <a:rPr lang="it-IT" sz="1800" dirty="0">
                <a:solidFill>
                  <a:schemeClr val="bg1"/>
                </a:solidFill>
              </a:rPr>
              <a:t> ed in più possiede il concetto di item selezionato.</a:t>
            </a:r>
          </a:p>
        </p:txBody>
      </p:sp>
      <p:pic>
        <p:nvPicPr>
          <p:cNvPr id="7" name="Elemento grafico 6" descr="Elenco">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219536203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ListView</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Eredita da </a:t>
            </a:r>
            <a:r>
              <a:rPr lang="it-IT" sz="1800" dirty="0" err="1">
                <a:solidFill>
                  <a:schemeClr val="bg1"/>
                </a:solidFill>
              </a:rPr>
              <a:t>ListBox</a:t>
            </a:r>
            <a:r>
              <a:rPr lang="it-IT" sz="1800" dirty="0">
                <a:solidFill>
                  <a:schemeClr val="bg1"/>
                </a:solidFill>
              </a:rPr>
              <a:t> </a:t>
            </a:r>
          </a:p>
        </p:txBody>
      </p:sp>
      <p:pic>
        <p:nvPicPr>
          <p:cNvPr id="7" name="Elemento grafico 6" descr="Elenco">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410697169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8CA0DCF-00AD-4038-8209-66782D7835E9}"/>
              </a:ext>
            </a:extLst>
          </p:cNvPr>
          <p:cNvSpPr>
            <a:spLocks noGrp="1"/>
          </p:cNvSpPr>
          <p:nvPr>
            <p:ph type="title"/>
          </p:nvPr>
        </p:nvSpPr>
        <p:spPr/>
        <p:txBody>
          <a:bodyPr/>
          <a:lstStyle/>
          <a:p>
            <a:endParaRPr lang="it-IT"/>
          </a:p>
        </p:txBody>
      </p:sp>
      <p:sp>
        <p:nvSpPr>
          <p:cNvPr id="3" name="Segnaposto contenuto 2">
            <a:extLst>
              <a:ext uri="{FF2B5EF4-FFF2-40B4-BE49-F238E27FC236}">
                <a16:creationId xmlns:a16="http://schemas.microsoft.com/office/drawing/2014/main" id="{B8371DB4-30A9-489F-B4CF-586FD49D157E}"/>
              </a:ext>
            </a:extLst>
          </p:cNvPr>
          <p:cNvSpPr>
            <a:spLocks noGrp="1"/>
          </p:cNvSpPr>
          <p:nvPr>
            <p:ph idx="1"/>
          </p:nvPr>
        </p:nvSpPr>
        <p:spPr/>
        <p:txBody>
          <a:bodyPr/>
          <a:lstStyle/>
          <a:p>
            <a:r>
              <a:rPr lang="it-IT" dirty="0">
                <a:hlinkClick r:id="rId2"/>
              </a:rPr>
              <a:t>https://www.wpfsharp.com/2012/03/18/itemscontrol-vs-listbox-vs-listview-in-wpf/</a:t>
            </a:r>
            <a:endParaRPr lang="it-IT" dirty="0"/>
          </a:p>
        </p:txBody>
      </p:sp>
    </p:spTree>
    <p:extLst>
      <p:ext uri="{BB962C8B-B14F-4D97-AF65-F5344CB8AC3E}">
        <p14:creationId xmlns:p14="http://schemas.microsoft.com/office/powerpoint/2010/main" val="74909999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2ED9029-64A6-4BAE-BA25-DC2A13D43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34" y="0"/>
            <a:ext cx="12192000"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AFABACF-DDBE-415C-8EE1-F7DD68C632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7" name="Rectangle 16">
            <a:extLst>
              <a:ext uri="{FF2B5EF4-FFF2-40B4-BE49-F238E27FC236}">
                <a16:creationId xmlns:a16="http://schemas.microsoft.com/office/drawing/2014/main" id="{41E17A99-1553-4633-ADFB-5CCDCF801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9FDEF7-A3F1-4374-B6EE-C042E31E1740}"/>
              </a:ext>
            </a:extLst>
          </p:cNvPr>
          <p:cNvSpPr>
            <a:spLocks noGrp="1"/>
          </p:cNvSpPr>
          <p:nvPr>
            <p:ph type="title"/>
          </p:nvPr>
        </p:nvSpPr>
        <p:spPr>
          <a:xfrm>
            <a:off x="1776173" y="1608667"/>
            <a:ext cx="2556390" cy="4491015"/>
          </a:xfrm>
        </p:spPr>
        <p:txBody>
          <a:bodyPr anchor="t">
            <a:normAutofit/>
          </a:bodyPr>
          <a:lstStyle/>
          <a:p>
            <a:pPr algn="r"/>
            <a:r>
              <a:rPr lang="it-IT" sz="3200">
                <a:solidFill>
                  <a:srgbClr val="FFFFFF"/>
                </a:solidFill>
              </a:rPr>
              <a:t>ItemTemplate e DataTemplate</a:t>
            </a:r>
          </a:p>
        </p:txBody>
      </p:sp>
      <p:sp>
        <p:nvSpPr>
          <p:cNvPr id="3" name="Segnaposto contenuto 2">
            <a:extLst>
              <a:ext uri="{FF2B5EF4-FFF2-40B4-BE49-F238E27FC236}">
                <a16:creationId xmlns:a16="http://schemas.microsoft.com/office/drawing/2014/main" id="{3AC98644-C64E-4603-B8E8-70C875B4E03D}"/>
              </a:ext>
            </a:extLst>
          </p:cNvPr>
          <p:cNvSpPr>
            <a:spLocks noGrp="1"/>
          </p:cNvSpPr>
          <p:nvPr>
            <p:ph idx="1"/>
          </p:nvPr>
        </p:nvSpPr>
        <p:spPr>
          <a:xfrm>
            <a:off x="4976029" y="1608667"/>
            <a:ext cx="6291241" cy="4491015"/>
          </a:xfrm>
        </p:spPr>
        <p:txBody>
          <a:bodyPr>
            <a:normAutofit/>
          </a:bodyPr>
          <a:lstStyle/>
          <a:p>
            <a:pPr fontAlgn="base"/>
            <a:r>
              <a:rPr lang="it-IT" sz="2000" dirty="0">
                <a:solidFill>
                  <a:srgbClr val="FFFFFF"/>
                </a:solidFill>
              </a:rPr>
              <a:t>La proprietà </a:t>
            </a:r>
            <a:r>
              <a:rPr lang="it-IT" sz="2000" b="1" dirty="0" err="1">
                <a:solidFill>
                  <a:srgbClr val="FFFFFF"/>
                </a:solidFill>
              </a:rPr>
              <a:t>ItemTemplate</a:t>
            </a:r>
            <a:r>
              <a:rPr lang="it-IT" sz="2000" dirty="0">
                <a:solidFill>
                  <a:srgbClr val="FFFFFF"/>
                </a:solidFill>
              </a:rPr>
              <a:t> viene utilizzata per ottenere e impostare il </a:t>
            </a:r>
            <a:r>
              <a:rPr lang="it-IT" sz="2000" dirty="0" err="1">
                <a:solidFill>
                  <a:srgbClr val="FFFFFF"/>
                </a:solidFill>
              </a:rPr>
              <a:t>DataTemplate</a:t>
            </a:r>
            <a:r>
              <a:rPr lang="it-IT" sz="2000" dirty="0">
                <a:solidFill>
                  <a:srgbClr val="FFFFFF"/>
                </a:solidFill>
              </a:rPr>
              <a:t> di ogni elemento della visualizzazione elenco</a:t>
            </a:r>
          </a:p>
          <a:p>
            <a:pPr fontAlgn="base"/>
            <a:r>
              <a:rPr lang="it-IT" sz="2000" b="1" dirty="0" err="1">
                <a:solidFill>
                  <a:srgbClr val="FFFFFF"/>
                </a:solidFill>
              </a:rPr>
              <a:t>DataTemplate</a:t>
            </a:r>
            <a:r>
              <a:rPr lang="it-IT" sz="2000" dirty="0">
                <a:solidFill>
                  <a:srgbClr val="FFFFFF"/>
                </a:solidFill>
              </a:rPr>
              <a:t> definisce la modalità di visualizzazione di ciascun elemento</a:t>
            </a:r>
          </a:p>
          <a:p>
            <a:pPr fontAlgn="base"/>
            <a:r>
              <a:rPr lang="it-IT" sz="2000" dirty="0">
                <a:solidFill>
                  <a:srgbClr val="FFFFFF"/>
                </a:solidFill>
              </a:rPr>
              <a:t>Definendo un singolo </a:t>
            </a:r>
            <a:r>
              <a:rPr lang="it-IT" sz="2000" dirty="0" err="1">
                <a:solidFill>
                  <a:srgbClr val="FFFFFF"/>
                </a:solidFill>
              </a:rPr>
              <a:t>DataTemplate</a:t>
            </a:r>
            <a:r>
              <a:rPr lang="it-IT" sz="2000" dirty="0">
                <a:solidFill>
                  <a:srgbClr val="FFFFFF"/>
                </a:solidFill>
              </a:rPr>
              <a:t> nella proprietà </a:t>
            </a:r>
            <a:r>
              <a:rPr lang="it-IT" sz="2000" dirty="0" err="1">
                <a:solidFill>
                  <a:srgbClr val="FFFFFF"/>
                </a:solidFill>
              </a:rPr>
              <a:t>ItemTemplate</a:t>
            </a:r>
            <a:r>
              <a:rPr lang="it-IT" sz="2000" dirty="0">
                <a:solidFill>
                  <a:srgbClr val="FFFFFF"/>
                </a:solidFill>
              </a:rPr>
              <a:t> esso viene utilizzato per la visualizzazione di tutti gli elementi delle lista</a:t>
            </a:r>
          </a:p>
          <a:p>
            <a:endParaRPr lang="it-IT" sz="2000" dirty="0">
              <a:solidFill>
                <a:srgbClr val="FFFFFF"/>
              </a:solidFill>
            </a:endParaRPr>
          </a:p>
        </p:txBody>
      </p:sp>
    </p:spTree>
    <p:extLst>
      <p:ext uri="{BB962C8B-B14F-4D97-AF65-F5344CB8AC3E}">
        <p14:creationId xmlns:p14="http://schemas.microsoft.com/office/powerpoint/2010/main" val="3573563691"/>
      </p:ext>
    </p:extLst>
  </p:cSld>
  <p:clrMapOvr>
    <a:overrideClrMapping bg1="dk1" tx1="lt1" bg2="dk2" tx2="lt2" accent1="accent1" accent2="accent2" accent3="accent3" accent4="accent4" accent5="accent5" accent6="accent6" hlink="hlink" folHlink="folHlink"/>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79D729F8-0818-4EA4-BC63-71A00EA0DF97}"/>
              </a:ext>
            </a:extLst>
          </p:cNvPr>
          <p:cNvSpPr>
            <a:spLocks noGrp="1"/>
          </p:cNvSpPr>
          <p:nvPr>
            <p:ph type="title"/>
          </p:nvPr>
        </p:nvSpPr>
        <p:spPr>
          <a:xfrm>
            <a:off x="838200" y="811161"/>
            <a:ext cx="3335594" cy="5403370"/>
          </a:xfrm>
        </p:spPr>
        <p:txBody>
          <a:bodyPr>
            <a:normAutofit/>
          </a:bodyPr>
          <a:lstStyle/>
          <a:p>
            <a:r>
              <a:rPr lang="it-IT" sz="2800">
                <a:solidFill>
                  <a:srgbClr val="FFFFFF"/>
                </a:solidFill>
              </a:rPr>
              <a:t>ItemsPanelTemplate</a:t>
            </a:r>
          </a:p>
        </p:txBody>
      </p:sp>
      <p:sp>
        <p:nvSpPr>
          <p:cNvPr id="83" name="Rectangle 82">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1" name="Segnaposto contenuto 2">
            <a:extLst>
              <a:ext uri="{FF2B5EF4-FFF2-40B4-BE49-F238E27FC236}">
                <a16:creationId xmlns:a16="http://schemas.microsoft.com/office/drawing/2014/main" id="{47D6EABB-CEB3-464B-9E28-FA2520022F71}"/>
              </a:ext>
            </a:extLst>
          </p:cNvPr>
          <p:cNvGraphicFramePr>
            <a:graphicFrameLocks noGrp="1"/>
          </p:cNvGraphicFramePr>
          <p:nvPr>
            <p:ph idx="1"/>
            <p:extLst>
              <p:ext uri="{D42A27DB-BD31-4B8C-83A1-F6EECF244321}">
                <p14:modId xmlns:p14="http://schemas.microsoft.com/office/powerpoint/2010/main" val="4106378667"/>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4969658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9DE62D2-8E8A-44DF-B031-BBA77C561BF7}"/>
              </a:ext>
            </a:extLst>
          </p:cNvPr>
          <p:cNvSpPr>
            <a:spLocks noGrp="1"/>
          </p:cNvSpPr>
          <p:nvPr>
            <p:ph type="title"/>
          </p:nvPr>
        </p:nvSpPr>
        <p:spPr/>
        <p:txBody>
          <a:bodyPr/>
          <a:lstStyle/>
          <a:p>
            <a:r>
              <a:rPr lang="it-IT" dirty="0" err="1"/>
              <a:t>ItemsControl</a:t>
            </a:r>
            <a:endParaRPr lang="it-IT" dirty="0"/>
          </a:p>
        </p:txBody>
      </p:sp>
      <p:sp>
        <p:nvSpPr>
          <p:cNvPr id="3" name="Segnaposto contenuto 2">
            <a:extLst>
              <a:ext uri="{FF2B5EF4-FFF2-40B4-BE49-F238E27FC236}">
                <a16:creationId xmlns:a16="http://schemas.microsoft.com/office/drawing/2014/main" id="{A26BCD57-86BE-49EF-8173-B4991BF7A07D}"/>
              </a:ext>
            </a:extLst>
          </p:cNvPr>
          <p:cNvSpPr>
            <a:spLocks noGrp="1"/>
          </p:cNvSpPr>
          <p:nvPr>
            <p:ph idx="1"/>
          </p:nvPr>
        </p:nvSpPr>
        <p:spPr/>
        <p:txBody>
          <a:bodyPr/>
          <a:lstStyle/>
          <a:p>
            <a:endParaRPr lang="it-IT"/>
          </a:p>
        </p:txBody>
      </p:sp>
    </p:spTree>
    <p:extLst>
      <p:ext uri="{BB962C8B-B14F-4D97-AF65-F5344CB8AC3E}">
        <p14:creationId xmlns:p14="http://schemas.microsoft.com/office/powerpoint/2010/main" val="3534658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68D67F1-9F57-432C-A554-BDDBFA54A0B4}"/>
              </a:ext>
            </a:extLst>
          </p:cNvPr>
          <p:cNvSpPr>
            <a:spLocks noGrp="1"/>
          </p:cNvSpPr>
          <p:nvPr>
            <p:ph type="title"/>
          </p:nvPr>
        </p:nvSpPr>
        <p:spPr>
          <a:xfrm>
            <a:off x="943277" y="712269"/>
            <a:ext cx="3370998" cy="5502264"/>
          </a:xfrm>
        </p:spPr>
        <p:txBody>
          <a:bodyPr>
            <a:normAutofit/>
          </a:bodyPr>
          <a:lstStyle/>
          <a:p>
            <a:r>
              <a:rPr lang="it-IT" dirty="0">
                <a:solidFill>
                  <a:srgbClr val="FFFFFF"/>
                </a:solidFill>
              </a:rPr>
              <a:t>Storia</a:t>
            </a:r>
          </a:p>
        </p:txBody>
      </p:sp>
      <p:cxnSp>
        <p:nvCxnSpPr>
          <p:cNvPr id="46" name="Straight Connector 45">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14" name="CasellaDiTesto 13">
            <a:extLst>
              <a:ext uri="{FF2B5EF4-FFF2-40B4-BE49-F238E27FC236}">
                <a16:creationId xmlns:a16="http://schemas.microsoft.com/office/drawing/2014/main" id="{EA04C502-8351-4C4D-9514-BC09254C21A7}"/>
              </a:ext>
            </a:extLst>
          </p:cNvPr>
          <p:cNvSpPr txBox="1"/>
          <p:nvPr/>
        </p:nvSpPr>
        <p:spPr>
          <a:xfrm>
            <a:off x="761999" y="4020622"/>
            <a:ext cx="3296291" cy="1631216"/>
          </a:xfrm>
          <a:prstGeom prst="rect">
            <a:avLst/>
          </a:prstGeom>
          <a:noFill/>
        </p:spPr>
        <p:txBody>
          <a:bodyPr wrap="square" rtlCol="0">
            <a:spAutoFit/>
          </a:bodyPr>
          <a:lstStyle/>
          <a:p>
            <a:r>
              <a:rPr lang="it-IT" sz="2000" dirty="0">
                <a:solidFill>
                  <a:srgbClr val="FFFFFF"/>
                </a:solidFill>
              </a:rPr>
              <a:t>Nel 1995 è stato introdotto DirectX come sistema grafico ad alte prestazioni. Era rivolto a giochi e altri ambienti grafici.</a:t>
            </a:r>
          </a:p>
        </p:txBody>
      </p:sp>
      <p:pic>
        <p:nvPicPr>
          <p:cNvPr id="7" name="Graphic 6" descr="Immagine che contiene disegnando&#10;&#10;Descrizione generata automaticamente">
            <a:extLst>
              <a:ext uri="{FF2B5EF4-FFF2-40B4-BE49-F238E27FC236}">
                <a16:creationId xmlns:a16="http://schemas.microsoft.com/office/drawing/2014/main" id="{40E80172-469F-425E-82AF-CD5139E76538}"/>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6594328" y="1618989"/>
            <a:ext cx="3599216" cy="3620021"/>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42346867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testo 4">
            <a:extLst>
              <a:ext uri="{FF2B5EF4-FFF2-40B4-BE49-F238E27FC236}">
                <a16:creationId xmlns:a16="http://schemas.microsoft.com/office/drawing/2014/main" id="{9A860C56-A18A-43B3-801F-2298FF6FFFEA}"/>
              </a:ext>
            </a:extLst>
          </p:cNvPr>
          <p:cNvSpPr>
            <a:spLocks noGrp="1"/>
          </p:cNvSpPr>
          <p:nvPr>
            <p:ph type="body" idx="1"/>
          </p:nvPr>
        </p:nvSpPr>
        <p:spPr>
          <a:xfrm>
            <a:off x="836612" y="181136"/>
            <a:ext cx="5157787" cy="823912"/>
          </a:xfrm>
        </p:spPr>
        <p:txBody>
          <a:bodyPr/>
          <a:lstStyle/>
          <a:p>
            <a:pPr algn="ctr"/>
            <a:r>
              <a:rPr lang="it-IT" dirty="0" err="1">
                <a:solidFill>
                  <a:srgbClr val="4472C4"/>
                </a:solidFill>
              </a:rPr>
              <a:t>WinForms</a:t>
            </a:r>
            <a:endParaRPr lang="it-IT" dirty="0">
              <a:solidFill>
                <a:srgbClr val="4472C4"/>
              </a:solidFill>
            </a:endParaRPr>
          </a:p>
        </p:txBody>
      </p:sp>
      <p:sp>
        <p:nvSpPr>
          <p:cNvPr id="7" name="Segnaposto testo 6">
            <a:extLst>
              <a:ext uri="{FF2B5EF4-FFF2-40B4-BE49-F238E27FC236}">
                <a16:creationId xmlns:a16="http://schemas.microsoft.com/office/drawing/2014/main" id="{8C07F8D7-E33B-43AA-8DF6-2D752E08FA47}"/>
              </a:ext>
            </a:extLst>
          </p:cNvPr>
          <p:cNvSpPr>
            <a:spLocks noGrp="1"/>
          </p:cNvSpPr>
          <p:nvPr>
            <p:ph type="body" sz="quarter" idx="3"/>
          </p:nvPr>
        </p:nvSpPr>
        <p:spPr>
          <a:xfrm>
            <a:off x="6172200" y="181136"/>
            <a:ext cx="5183188" cy="823912"/>
          </a:xfrm>
        </p:spPr>
        <p:txBody>
          <a:bodyPr/>
          <a:lstStyle/>
          <a:p>
            <a:pPr algn="ctr"/>
            <a:r>
              <a:rPr lang="it-IT" dirty="0">
                <a:solidFill>
                  <a:srgbClr val="4472C4"/>
                </a:solidFill>
              </a:rPr>
              <a:t>WPF</a:t>
            </a:r>
          </a:p>
        </p:txBody>
      </p:sp>
      <p:graphicFrame>
        <p:nvGraphicFramePr>
          <p:cNvPr id="17" name="Segnaposto contenuto 2">
            <a:extLst>
              <a:ext uri="{FF2B5EF4-FFF2-40B4-BE49-F238E27FC236}">
                <a16:creationId xmlns:a16="http://schemas.microsoft.com/office/drawing/2014/main" id="{647E40BB-FB57-4CB5-8B64-8CEA74ED8C8D}"/>
              </a:ext>
            </a:extLst>
          </p:cNvPr>
          <p:cNvGraphicFramePr>
            <a:graphicFrameLocks/>
          </p:cNvGraphicFramePr>
          <p:nvPr>
            <p:extLst>
              <p:ext uri="{D42A27DB-BD31-4B8C-83A1-F6EECF244321}">
                <p14:modId xmlns:p14="http://schemas.microsoft.com/office/powerpoint/2010/main" val="2681457982"/>
              </p:ext>
            </p:extLst>
          </p:nvPr>
        </p:nvGraphicFramePr>
        <p:xfrm>
          <a:off x="6172200" y="1525224"/>
          <a:ext cx="5395148" cy="44025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9" name="Segnaposto contenuto 2">
            <a:extLst>
              <a:ext uri="{FF2B5EF4-FFF2-40B4-BE49-F238E27FC236}">
                <a16:creationId xmlns:a16="http://schemas.microsoft.com/office/drawing/2014/main" id="{412DAE90-555C-4C6E-8C39-6BA80A4E8E6C}"/>
              </a:ext>
            </a:extLst>
          </p:cNvPr>
          <p:cNvGraphicFramePr>
            <a:graphicFrameLocks/>
          </p:cNvGraphicFramePr>
          <p:nvPr>
            <p:extLst>
              <p:ext uri="{D42A27DB-BD31-4B8C-83A1-F6EECF244321}">
                <p14:modId xmlns:p14="http://schemas.microsoft.com/office/powerpoint/2010/main" val="1880776583"/>
              </p:ext>
            </p:extLst>
          </p:nvPr>
        </p:nvGraphicFramePr>
        <p:xfrm>
          <a:off x="624652" y="379260"/>
          <a:ext cx="4948398" cy="324712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3" name="Elemento grafico 2" descr="Calzino">
            <a:extLst>
              <a:ext uri="{FF2B5EF4-FFF2-40B4-BE49-F238E27FC236}">
                <a16:creationId xmlns:a16="http://schemas.microsoft.com/office/drawing/2014/main" id="{DBF88451-FD53-4EA4-9445-4218513E379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6839" y="1704823"/>
            <a:ext cx="653141" cy="653141"/>
          </a:xfrm>
          <a:prstGeom prst="rect">
            <a:avLst/>
          </a:prstGeom>
        </p:spPr>
      </p:pic>
    </p:spTree>
    <p:extLst>
      <p:ext uri="{BB962C8B-B14F-4D97-AF65-F5344CB8AC3E}">
        <p14:creationId xmlns:p14="http://schemas.microsoft.com/office/powerpoint/2010/main" val="2518437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0" name="Rectangle 103">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olo 20">
            <a:extLst>
              <a:ext uri="{FF2B5EF4-FFF2-40B4-BE49-F238E27FC236}">
                <a16:creationId xmlns:a16="http://schemas.microsoft.com/office/drawing/2014/main" id="{FD5AA6FF-7BD3-475D-BC8D-5C1C52EBE6B1}"/>
              </a:ext>
            </a:extLst>
          </p:cNvPr>
          <p:cNvSpPr>
            <a:spLocks noGrp="1"/>
          </p:cNvSpPr>
          <p:nvPr>
            <p:ph type="title"/>
          </p:nvPr>
        </p:nvSpPr>
        <p:spPr>
          <a:xfrm>
            <a:off x="841248" y="256032"/>
            <a:ext cx="10506456" cy="1014984"/>
          </a:xfrm>
        </p:spPr>
        <p:txBody>
          <a:bodyPr anchor="b">
            <a:normAutofit/>
          </a:bodyPr>
          <a:lstStyle/>
          <a:p>
            <a:r>
              <a:rPr lang="it-IT"/>
              <a:t>Differenze tra features</a:t>
            </a:r>
          </a:p>
        </p:txBody>
      </p:sp>
      <p:sp>
        <p:nvSpPr>
          <p:cNvPr id="111" name="Rectangle 105">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2" name="Rectangle 107">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Tabella 4">
            <a:extLst>
              <a:ext uri="{FF2B5EF4-FFF2-40B4-BE49-F238E27FC236}">
                <a16:creationId xmlns:a16="http://schemas.microsoft.com/office/drawing/2014/main" id="{6A30508D-D64E-4BB3-B4F4-B333BC77955C}"/>
              </a:ext>
            </a:extLst>
          </p:cNvPr>
          <p:cNvGraphicFramePr>
            <a:graphicFrameLocks noGrp="1"/>
          </p:cNvGraphicFramePr>
          <p:nvPr>
            <p:ph idx="1"/>
            <p:extLst>
              <p:ext uri="{D42A27DB-BD31-4B8C-83A1-F6EECF244321}">
                <p14:modId xmlns:p14="http://schemas.microsoft.com/office/powerpoint/2010/main" val="4156426603"/>
              </p:ext>
            </p:extLst>
          </p:nvPr>
        </p:nvGraphicFramePr>
        <p:xfrm>
          <a:off x="995487" y="1926266"/>
          <a:ext cx="10201026" cy="4357533"/>
        </p:xfrm>
        <a:graphic>
          <a:graphicData uri="http://schemas.openxmlformats.org/drawingml/2006/table">
            <a:tbl>
              <a:tblPr firstRow="1" bandRow="1">
                <a:tableStyleId>{69012ECD-51FC-41F1-AA8D-1B2483CD663E}</a:tableStyleId>
              </a:tblPr>
              <a:tblGrid>
                <a:gridCol w="1809184">
                  <a:extLst>
                    <a:ext uri="{9D8B030D-6E8A-4147-A177-3AD203B41FA5}">
                      <a16:colId xmlns:a16="http://schemas.microsoft.com/office/drawing/2014/main" val="1234929560"/>
                    </a:ext>
                  </a:extLst>
                </a:gridCol>
                <a:gridCol w="3717195">
                  <a:extLst>
                    <a:ext uri="{9D8B030D-6E8A-4147-A177-3AD203B41FA5}">
                      <a16:colId xmlns:a16="http://schemas.microsoft.com/office/drawing/2014/main" val="727903119"/>
                    </a:ext>
                  </a:extLst>
                </a:gridCol>
                <a:gridCol w="4674647">
                  <a:extLst>
                    <a:ext uri="{9D8B030D-6E8A-4147-A177-3AD203B41FA5}">
                      <a16:colId xmlns:a16="http://schemas.microsoft.com/office/drawing/2014/main" val="3172256995"/>
                    </a:ext>
                  </a:extLst>
                </a:gridCol>
              </a:tblGrid>
              <a:tr h="279681">
                <a:tc>
                  <a:txBody>
                    <a:bodyPr/>
                    <a:lstStyle/>
                    <a:p>
                      <a:pPr algn="l"/>
                      <a:r>
                        <a:rPr lang="it-IT" sz="1300" b="0">
                          <a:solidFill>
                            <a:schemeClr val="bg1"/>
                          </a:solidFill>
                          <a:effectLst/>
                        </a:rPr>
                        <a:t>FEATURE</a:t>
                      </a:r>
                      <a:endParaRPr lang="it-IT" sz="1300" b="0" i="0">
                        <a:solidFill>
                          <a:schemeClr val="bg1"/>
                        </a:solidFill>
                        <a:effectLst/>
                      </a:endParaRPr>
                    </a:p>
                  </a:txBody>
                  <a:tcPr marL="36613" marR="36613" marT="22884" marB="22884" anchor="ctr"/>
                </a:tc>
                <a:tc>
                  <a:txBody>
                    <a:bodyPr/>
                    <a:lstStyle/>
                    <a:p>
                      <a:pPr algn="l"/>
                      <a:r>
                        <a:rPr lang="it-IT" sz="1300" b="0">
                          <a:solidFill>
                            <a:schemeClr val="bg1"/>
                          </a:solidFill>
                          <a:effectLst/>
                        </a:rPr>
                        <a:t>GDI/GDI+ (WINDOWS FORMS)</a:t>
                      </a:r>
                      <a:endParaRPr lang="it-IT" sz="1300" b="0" i="0">
                        <a:solidFill>
                          <a:schemeClr val="bg1"/>
                        </a:solidFill>
                        <a:effectLst/>
                      </a:endParaRPr>
                    </a:p>
                  </a:txBody>
                  <a:tcPr marL="36613" marR="36613" marT="22884" marB="22884" anchor="ctr"/>
                </a:tc>
                <a:tc>
                  <a:txBody>
                    <a:bodyPr/>
                    <a:lstStyle/>
                    <a:p>
                      <a:pPr algn="l"/>
                      <a:r>
                        <a:rPr lang="it-IT" sz="1300" b="0">
                          <a:solidFill>
                            <a:schemeClr val="bg1"/>
                          </a:solidFill>
                          <a:effectLst/>
                        </a:rPr>
                        <a:t>WPF</a:t>
                      </a:r>
                      <a:endParaRPr lang="it-IT" sz="1300" b="0" i="0">
                        <a:solidFill>
                          <a:schemeClr val="bg1"/>
                        </a:solidFill>
                        <a:effectLst/>
                      </a:endParaRPr>
                    </a:p>
                  </a:txBody>
                  <a:tcPr marL="36613" marR="36613" marT="22884" marB="22884" anchor="ctr"/>
                </a:tc>
                <a:extLst>
                  <a:ext uri="{0D108BD9-81ED-4DB2-BD59-A6C34878D82A}">
                    <a16:rowId xmlns:a16="http://schemas.microsoft.com/office/drawing/2014/main" val="2977772885"/>
                  </a:ext>
                </a:extLst>
              </a:tr>
              <a:tr h="567425">
                <a:tc>
                  <a:txBody>
                    <a:bodyPr/>
                    <a:lstStyle/>
                    <a:p>
                      <a:pPr algn="l" fontAlgn="t"/>
                      <a:r>
                        <a:rPr lang="it-IT" sz="1000" dirty="0" err="1">
                          <a:solidFill>
                            <a:srgbClr val="2A2A2A"/>
                          </a:solidFill>
                          <a:effectLst/>
                        </a:rPr>
                        <a:t>DLLs</a:t>
                      </a:r>
                      <a:endParaRPr lang="it-IT" sz="1000" dirty="0">
                        <a:solidFill>
                          <a:srgbClr val="2A2A2A"/>
                        </a:solidFill>
                        <a:effectLst/>
                      </a:endParaRPr>
                    </a:p>
                  </a:txBody>
                  <a:tcPr marL="36613" marR="36613" marT="45766" marB="45766"/>
                </a:tc>
                <a:tc>
                  <a:txBody>
                    <a:bodyPr/>
                    <a:lstStyle/>
                    <a:p>
                      <a:pPr algn="l" fontAlgn="t"/>
                      <a:r>
                        <a:rPr lang="it-IT" sz="1000">
                          <a:solidFill>
                            <a:srgbClr val="2A2A2A"/>
                          </a:solidFill>
                          <a:effectLst/>
                        </a:rPr>
                        <a:t>System.dll</a:t>
                      </a:r>
                      <a:br>
                        <a:rPr lang="it-IT" sz="1000">
                          <a:solidFill>
                            <a:srgbClr val="2A2A2A"/>
                          </a:solidFill>
                          <a:effectLst/>
                        </a:rPr>
                      </a:br>
                      <a:r>
                        <a:rPr lang="it-IT" sz="1000">
                          <a:solidFill>
                            <a:srgbClr val="2A2A2A"/>
                          </a:solidFill>
                          <a:effectLst/>
                        </a:rPr>
                        <a:t>System.Drawing.dll</a:t>
                      </a:r>
                      <a:br>
                        <a:rPr lang="it-IT" sz="1000">
                          <a:solidFill>
                            <a:srgbClr val="2A2A2A"/>
                          </a:solidFill>
                          <a:effectLst/>
                        </a:rPr>
                      </a:br>
                      <a:r>
                        <a:rPr lang="it-IT" sz="1000">
                          <a:solidFill>
                            <a:srgbClr val="2A2A2A"/>
                          </a:solidFill>
                          <a:effectLst/>
                        </a:rPr>
                        <a:t>System.Windows.Forms.dll</a:t>
                      </a:r>
                    </a:p>
                  </a:txBody>
                  <a:tcPr marL="36613" marR="36613" marT="45766" marB="45766"/>
                </a:tc>
                <a:tc>
                  <a:txBody>
                    <a:bodyPr/>
                    <a:lstStyle/>
                    <a:p>
                      <a:pPr algn="l" fontAlgn="t"/>
                      <a:r>
                        <a:rPr lang="it-IT" sz="1000">
                          <a:solidFill>
                            <a:srgbClr val="2A2A2A"/>
                          </a:solidFill>
                          <a:effectLst/>
                        </a:rPr>
                        <a:t>WindowsBase.dll</a:t>
                      </a:r>
                      <a:br>
                        <a:rPr lang="it-IT" sz="1000">
                          <a:solidFill>
                            <a:srgbClr val="2A2A2A"/>
                          </a:solidFill>
                          <a:effectLst/>
                        </a:rPr>
                      </a:br>
                      <a:r>
                        <a:rPr lang="it-IT" sz="1000">
                          <a:solidFill>
                            <a:srgbClr val="2A2A2A"/>
                          </a:solidFill>
                          <a:effectLst/>
                        </a:rPr>
                        <a:t>PresentationCore.dll</a:t>
                      </a:r>
                      <a:br>
                        <a:rPr lang="it-IT" sz="1000">
                          <a:solidFill>
                            <a:srgbClr val="2A2A2A"/>
                          </a:solidFill>
                          <a:effectLst/>
                        </a:rPr>
                      </a:br>
                      <a:r>
                        <a:rPr lang="it-IT" sz="1000">
                          <a:solidFill>
                            <a:srgbClr val="2A2A2A"/>
                          </a:solidFill>
                          <a:effectLst/>
                        </a:rPr>
                        <a:t>PresentationFoundation.dll</a:t>
                      </a:r>
                    </a:p>
                  </a:txBody>
                  <a:tcPr marL="36613" marR="36613" marT="45766" marB="45766"/>
                </a:tc>
                <a:extLst>
                  <a:ext uri="{0D108BD9-81ED-4DB2-BD59-A6C34878D82A}">
                    <a16:rowId xmlns:a16="http://schemas.microsoft.com/office/drawing/2014/main" val="1948795102"/>
                  </a:ext>
                </a:extLst>
              </a:tr>
              <a:tr h="271673">
                <a:tc>
                  <a:txBody>
                    <a:bodyPr/>
                    <a:lstStyle/>
                    <a:p>
                      <a:pPr algn="l" fontAlgn="t"/>
                      <a:r>
                        <a:rPr lang="it-IT" sz="1000">
                          <a:solidFill>
                            <a:srgbClr val="2A2A2A"/>
                          </a:solidFill>
                          <a:effectLst/>
                        </a:rPr>
                        <a:t>Windows</a:t>
                      </a:r>
                    </a:p>
                  </a:txBody>
                  <a:tcPr marL="36613" marR="36613" marT="45766" marB="45766"/>
                </a:tc>
                <a:tc>
                  <a:txBody>
                    <a:bodyPr/>
                    <a:lstStyle/>
                    <a:p>
                      <a:pPr algn="l" fontAlgn="t"/>
                      <a:r>
                        <a:rPr lang="it-IT" sz="1000" dirty="0" err="1">
                          <a:solidFill>
                            <a:srgbClr val="2A2A2A"/>
                          </a:solidFill>
                          <a:effectLst/>
                        </a:rPr>
                        <a:t>Many</a:t>
                      </a:r>
                      <a:r>
                        <a:rPr lang="it-IT" sz="1000" dirty="0">
                          <a:solidFill>
                            <a:srgbClr val="2A2A2A"/>
                          </a:solidFill>
                          <a:effectLst/>
                        </a:rPr>
                        <a:t> windows</a:t>
                      </a:r>
                    </a:p>
                  </a:txBody>
                  <a:tcPr marL="36613" marR="36613" marT="45766" marB="45766"/>
                </a:tc>
                <a:tc>
                  <a:txBody>
                    <a:bodyPr/>
                    <a:lstStyle/>
                    <a:p>
                      <a:pPr algn="l" fontAlgn="t"/>
                      <a:r>
                        <a:rPr lang="it-IT" sz="1000" dirty="0">
                          <a:solidFill>
                            <a:srgbClr val="2A2A2A"/>
                          </a:solidFill>
                          <a:effectLst/>
                        </a:rPr>
                        <a:t>One window</a:t>
                      </a:r>
                    </a:p>
                  </a:txBody>
                  <a:tcPr marL="36613" marR="36613" marT="45766" marB="45766"/>
                </a:tc>
                <a:extLst>
                  <a:ext uri="{0D108BD9-81ED-4DB2-BD59-A6C34878D82A}">
                    <a16:rowId xmlns:a16="http://schemas.microsoft.com/office/drawing/2014/main" val="297865731"/>
                  </a:ext>
                </a:extLst>
              </a:tr>
              <a:tr h="271673">
                <a:tc>
                  <a:txBody>
                    <a:bodyPr/>
                    <a:lstStyle/>
                    <a:p>
                      <a:pPr algn="l" fontAlgn="t"/>
                      <a:r>
                        <a:rPr lang="it-IT" sz="1000">
                          <a:solidFill>
                            <a:srgbClr val="2A2A2A"/>
                          </a:solidFill>
                          <a:effectLst/>
                        </a:rPr>
                        <a:t>Units</a:t>
                      </a:r>
                    </a:p>
                  </a:txBody>
                  <a:tcPr marL="36613" marR="36613" marT="45766" marB="45766"/>
                </a:tc>
                <a:tc>
                  <a:txBody>
                    <a:bodyPr/>
                    <a:lstStyle/>
                    <a:p>
                      <a:pPr algn="l" fontAlgn="t"/>
                      <a:r>
                        <a:rPr lang="it-IT" sz="1000">
                          <a:solidFill>
                            <a:srgbClr val="2A2A2A"/>
                          </a:solidFill>
                          <a:effectLst/>
                        </a:rPr>
                        <a:t>Device-dependent unit (pixels)</a:t>
                      </a:r>
                    </a:p>
                  </a:txBody>
                  <a:tcPr marL="36613" marR="36613" marT="45766" marB="45766"/>
                </a:tc>
                <a:tc>
                  <a:txBody>
                    <a:bodyPr/>
                    <a:lstStyle/>
                    <a:p>
                      <a:pPr algn="l" fontAlgn="t"/>
                      <a:r>
                        <a:rPr lang="it-IT" sz="1000">
                          <a:solidFill>
                            <a:srgbClr val="2A2A2A"/>
                          </a:solidFill>
                          <a:effectLst/>
                        </a:rPr>
                        <a:t>Device-independent unit (1/96-inch)</a:t>
                      </a:r>
                    </a:p>
                  </a:txBody>
                  <a:tcPr marL="36613" marR="36613" marT="45766" marB="45766"/>
                </a:tc>
                <a:extLst>
                  <a:ext uri="{0D108BD9-81ED-4DB2-BD59-A6C34878D82A}">
                    <a16:rowId xmlns:a16="http://schemas.microsoft.com/office/drawing/2014/main" val="755432305"/>
                  </a:ext>
                </a:extLst>
              </a:tr>
              <a:tr h="271673">
                <a:tc>
                  <a:txBody>
                    <a:bodyPr/>
                    <a:lstStyle/>
                    <a:p>
                      <a:pPr algn="l" fontAlgn="t"/>
                      <a:r>
                        <a:rPr lang="it-IT" sz="1000">
                          <a:solidFill>
                            <a:srgbClr val="2A2A2A"/>
                          </a:solidFill>
                          <a:effectLst/>
                        </a:rPr>
                        <a:t>Control positioning</a:t>
                      </a:r>
                    </a:p>
                  </a:txBody>
                  <a:tcPr marL="36613" marR="36613" marT="45766" marB="45766"/>
                </a:tc>
                <a:tc>
                  <a:txBody>
                    <a:bodyPr/>
                    <a:lstStyle/>
                    <a:p>
                      <a:pPr algn="l" fontAlgn="t"/>
                      <a:r>
                        <a:rPr lang="it-IT" sz="1000">
                          <a:solidFill>
                            <a:srgbClr val="2A2A2A"/>
                          </a:solidFill>
                          <a:effectLst/>
                        </a:rPr>
                        <a:t>Absolute</a:t>
                      </a:r>
                    </a:p>
                  </a:txBody>
                  <a:tcPr marL="36613" marR="36613" marT="45766" marB="45766"/>
                </a:tc>
                <a:tc>
                  <a:txBody>
                    <a:bodyPr/>
                    <a:lstStyle/>
                    <a:p>
                      <a:pPr algn="l" fontAlgn="t"/>
                      <a:r>
                        <a:rPr lang="it-IT" sz="1000">
                          <a:solidFill>
                            <a:srgbClr val="2A2A2A"/>
                          </a:solidFill>
                          <a:effectLst/>
                        </a:rPr>
                        <a:t>Absolute, Dynamic, Data-bound</a:t>
                      </a:r>
                    </a:p>
                  </a:txBody>
                  <a:tcPr marL="36613" marR="36613" marT="45766" marB="45766"/>
                </a:tc>
                <a:extLst>
                  <a:ext uri="{0D108BD9-81ED-4DB2-BD59-A6C34878D82A}">
                    <a16:rowId xmlns:a16="http://schemas.microsoft.com/office/drawing/2014/main" val="4014709828"/>
                  </a:ext>
                </a:extLst>
              </a:tr>
              <a:tr h="271673">
                <a:tc>
                  <a:txBody>
                    <a:bodyPr/>
                    <a:lstStyle/>
                    <a:p>
                      <a:pPr algn="l" fontAlgn="t"/>
                      <a:r>
                        <a:rPr lang="it-IT" sz="1000">
                          <a:solidFill>
                            <a:srgbClr val="2A2A2A"/>
                          </a:solidFill>
                          <a:effectLst/>
                        </a:rPr>
                        <a:t>Image is formed by</a:t>
                      </a:r>
                    </a:p>
                  </a:txBody>
                  <a:tcPr marL="36613" marR="36613" marT="45766" marB="45766"/>
                </a:tc>
                <a:tc>
                  <a:txBody>
                    <a:bodyPr/>
                    <a:lstStyle/>
                    <a:p>
                      <a:pPr algn="l" fontAlgn="t"/>
                      <a:r>
                        <a:rPr lang="en-US" sz="1000" dirty="0">
                          <a:solidFill>
                            <a:srgbClr val="2A2A2A"/>
                          </a:solidFill>
                          <a:effectLst/>
                        </a:rPr>
                        <a:t>Closely spaced rows of dots (bitmap, raster-based)</a:t>
                      </a:r>
                    </a:p>
                  </a:txBody>
                  <a:tcPr marL="36613" marR="36613" marT="45766" marB="45766"/>
                </a:tc>
                <a:tc>
                  <a:txBody>
                    <a:bodyPr/>
                    <a:lstStyle/>
                    <a:p>
                      <a:pPr algn="l" fontAlgn="t"/>
                      <a:r>
                        <a:rPr lang="it-IT" sz="1000">
                          <a:solidFill>
                            <a:srgbClr val="2A2A2A"/>
                          </a:solidFill>
                          <a:effectLst/>
                        </a:rPr>
                        <a:t>Mathematical equations (vector-based)</a:t>
                      </a:r>
                    </a:p>
                  </a:txBody>
                  <a:tcPr marL="36613" marR="36613" marT="45766" marB="45766"/>
                </a:tc>
                <a:extLst>
                  <a:ext uri="{0D108BD9-81ED-4DB2-BD59-A6C34878D82A}">
                    <a16:rowId xmlns:a16="http://schemas.microsoft.com/office/drawing/2014/main" val="1946062625"/>
                  </a:ext>
                </a:extLst>
              </a:tr>
              <a:tr h="271673">
                <a:tc>
                  <a:txBody>
                    <a:bodyPr/>
                    <a:lstStyle/>
                    <a:p>
                      <a:pPr algn="l" fontAlgn="t"/>
                      <a:r>
                        <a:rPr lang="it-IT" sz="1000">
                          <a:solidFill>
                            <a:srgbClr val="2A2A2A"/>
                          </a:solidFill>
                          <a:effectLst/>
                        </a:rPr>
                        <a:t>Rendering engine</a:t>
                      </a:r>
                    </a:p>
                  </a:txBody>
                  <a:tcPr marL="36613" marR="36613" marT="45766" marB="45766"/>
                </a:tc>
                <a:tc>
                  <a:txBody>
                    <a:bodyPr/>
                    <a:lstStyle/>
                    <a:p>
                      <a:pPr algn="l" fontAlgn="t"/>
                      <a:r>
                        <a:rPr lang="it-IT" sz="1000">
                          <a:solidFill>
                            <a:srgbClr val="2A2A2A"/>
                          </a:solidFill>
                          <a:effectLst/>
                        </a:rPr>
                        <a:t>DirectShow</a:t>
                      </a:r>
                    </a:p>
                  </a:txBody>
                  <a:tcPr marL="36613" marR="36613" marT="45766" marB="45766"/>
                </a:tc>
                <a:tc>
                  <a:txBody>
                    <a:bodyPr/>
                    <a:lstStyle/>
                    <a:p>
                      <a:pPr algn="l" fontAlgn="t"/>
                      <a:r>
                        <a:rPr lang="it-IT" sz="1000">
                          <a:solidFill>
                            <a:srgbClr val="2A2A2A"/>
                          </a:solidFill>
                          <a:effectLst/>
                        </a:rPr>
                        <a:t>DirectX (Direct3D) Media Foundation</a:t>
                      </a:r>
                    </a:p>
                  </a:txBody>
                  <a:tcPr marL="36613" marR="36613" marT="45766" marB="45766"/>
                </a:tc>
                <a:extLst>
                  <a:ext uri="{0D108BD9-81ED-4DB2-BD59-A6C34878D82A}">
                    <a16:rowId xmlns:a16="http://schemas.microsoft.com/office/drawing/2014/main" val="2437072621"/>
                  </a:ext>
                </a:extLst>
              </a:tr>
              <a:tr h="419549">
                <a:tc>
                  <a:txBody>
                    <a:bodyPr/>
                    <a:lstStyle/>
                    <a:p>
                      <a:pPr algn="l" fontAlgn="t"/>
                      <a:r>
                        <a:rPr lang="it-IT" sz="1000">
                          <a:solidFill>
                            <a:srgbClr val="2A2A2A"/>
                          </a:solidFill>
                          <a:effectLst/>
                        </a:rPr>
                        <a:t>Mode</a:t>
                      </a:r>
                    </a:p>
                  </a:txBody>
                  <a:tcPr marL="36613" marR="36613" marT="45766" marB="45766"/>
                </a:tc>
                <a:tc>
                  <a:txBody>
                    <a:bodyPr/>
                    <a:lstStyle/>
                    <a:p>
                      <a:pPr algn="l" fontAlgn="t"/>
                      <a:r>
                        <a:rPr lang="en-US" sz="1000">
                          <a:solidFill>
                            <a:srgbClr val="2A2A2A"/>
                          </a:solidFill>
                          <a:effectLst/>
                        </a:rPr>
                        <a:t>Immediate - the application repaints the area that becomes invalidated</a:t>
                      </a:r>
                    </a:p>
                  </a:txBody>
                  <a:tcPr marL="36613" marR="36613" marT="45766" marB="45766"/>
                </a:tc>
                <a:tc>
                  <a:txBody>
                    <a:bodyPr/>
                    <a:lstStyle/>
                    <a:p>
                      <a:pPr algn="l" fontAlgn="t"/>
                      <a:r>
                        <a:rPr lang="en-US" sz="1000">
                          <a:solidFill>
                            <a:srgbClr val="2A2A2A"/>
                          </a:solidFill>
                          <a:effectLst/>
                        </a:rPr>
                        <a:t>Retained - the application keeps the drawing information and the system does the repainting</a:t>
                      </a:r>
                    </a:p>
                  </a:txBody>
                  <a:tcPr marL="36613" marR="36613" marT="45766" marB="45766"/>
                </a:tc>
                <a:extLst>
                  <a:ext uri="{0D108BD9-81ED-4DB2-BD59-A6C34878D82A}">
                    <a16:rowId xmlns:a16="http://schemas.microsoft.com/office/drawing/2014/main" val="1017350585"/>
                  </a:ext>
                </a:extLst>
              </a:tr>
              <a:tr h="271673">
                <a:tc>
                  <a:txBody>
                    <a:bodyPr/>
                    <a:lstStyle/>
                    <a:p>
                      <a:pPr algn="l" fontAlgn="t"/>
                      <a:r>
                        <a:rPr lang="it-IT" sz="1000">
                          <a:solidFill>
                            <a:srgbClr val="2A2A2A"/>
                          </a:solidFill>
                          <a:effectLst/>
                        </a:rPr>
                        <a:t>Painting</a:t>
                      </a:r>
                    </a:p>
                  </a:txBody>
                  <a:tcPr marL="36613" marR="36613" marT="45766" marB="45766"/>
                </a:tc>
                <a:tc>
                  <a:txBody>
                    <a:bodyPr/>
                    <a:lstStyle/>
                    <a:p>
                      <a:pPr algn="l" fontAlgn="t"/>
                      <a:r>
                        <a:rPr lang="en-US" sz="1000">
                          <a:solidFill>
                            <a:srgbClr val="2A2A2A"/>
                          </a:solidFill>
                          <a:effectLst/>
                        </a:rPr>
                        <a:t>Clipping - bounds determined and painting occurs there</a:t>
                      </a:r>
                    </a:p>
                  </a:txBody>
                  <a:tcPr marL="36613" marR="36613" marT="45766" marB="45766"/>
                </a:tc>
                <a:tc>
                  <a:txBody>
                    <a:bodyPr/>
                    <a:lstStyle/>
                    <a:p>
                      <a:pPr algn="l" fontAlgn="t"/>
                      <a:r>
                        <a:rPr lang="en-US" sz="1000">
                          <a:solidFill>
                            <a:srgbClr val="2A2A2A"/>
                          </a:solidFill>
                          <a:effectLst/>
                        </a:rPr>
                        <a:t>Rendering performed from back to front - components paint over each other</a:t>
                      </a:r>
                    </a:p>
                  </a:txBody>
                  <a:tcPr marL="36613" marR="36613" marT="45766" marB="45766"/>
                </a:tc>
                <a:extLst>
                  <a:ext uri="{0D108BD9-81ED-4DB2-BD59-A6C34878D82A}">
                    <a16:rowId xmlns:a16="http://schemas.microsoft.com/office/drawing/2014/main" val="1673613507"/>
                  </a:ext>
                </a:extLst>
              </a:tr>
              <a:tr h="292168">
                <a:tc>
                  <a:txBody>
                    <a:bodyPr/>
                    <a:lstStyle/>
                    <a:p>
                      <a:pPr algn="l" fontAlgn="t"/>
                      <a:r>
                        <a:rPr lang="it-IT" sz="1000">
                          <a:solidFill>
                            <a:srgbClr val="2A2A2A"/>
                          </a:solidFill>
                          <a:effectLst/>
                        </a:rPr>
                        <a:t>Pen and brush</a:t>
                      </a:r>
                    </a:p>
                  </a:txBody>
                  <a:tcPr marL="44811" marR="44811" marT="56014" marB="56014"/>
                </a:tc>
                <a:tc>
                  <a:txBody>
                    <a:bodyPr/>
                    <a:lstStyle/>
                    <a:p>
                      <a:pPr algn="l" fontAlgn="t"/>
                      <a:r>
                        <a:rPr lang="en-US" sz="1000">
                          <a:solidFill>
                            <a:srgbClr val="2A2A2A"/>
                          </a:solidFill>
                          <a:effectLst/>
                        </a:rPr>
                        <a:t>Current pen and current brush</a:t>
                      </a:r>
                    </a:p>
                  </a:txBody>
                  <a:tcPr marL="44811" marR="44811" marT="56014" marB="56014"/>
                </a:tc>
                <a:tc>
                  <a:txBody>
                    <a:bodyPr/>
                    <a:lstStyle/>
                    <a:p>
                      <a:pPr algn="l" fontAlgn="t"/>
                      <a:r>
                        <a:rPr lang="en-US" sz="1000">
                          <a:solidFill>
                            <a:srgbClr val="2A2A2A"/>
                          </a:solidFill>
                          <a:effectLst/>
                        </a:rPr>
                        <a:t>Appropriate pen or brush provided with each drawing call</a:t>
                      </a:r>
                    </a:p>
                  </a:txBody>
                  <a:tcPr marL="44811" marR="44811" marT="56014" marB="56014"/>
                </a:tc>
                <a:extLst>
                  <a:ext uri="{0D108BD9-81ED-4DB2-BD59-A6C34878D82A}">
                    <a16:rowId xmlns:a16="http://schemas.microsoft.com/office/drawing/2014/main" val="2234159370"/>
                  </a:ext>
                </a:extLst>
              </a:tr>
              <a:tr h="292168">
                <a:tc>
                  <a:txBody>
                    <a:bodyPr/>
                    <a:lstStyle/>
                    <a:p>
                      <a:pPr algn="l" fontAlgn="t"/>
                      <a:r>
                        <a:rPr lang="it-IT" sz="1000">
                          <a:solidFill>
                            <a:srgbClr val="2A2A2A"/>
                          </a:solidFill>
                          <a:effectLst/>
                        </a:rPr>
                        <a:t>Painting region</a:t>
                      </a:r>
                    </a:p>
                  </a:txBody>
                  <a:tcPr marL="44811" marR="44811" marT="56014" marB="56014"/>
                </a:tc>
                <a:tc>
                  <a:txBody>
                    <a:bodyPr/>
                    <a:lstStyle/>
                    <a:p>
                      <a:pPr algn="l" fontAlgn="t"/>
                      <a:r>
                        <a:rPr lang="en-US" sz="1000">
                          <a:solidFill>
                            <a:srgbClr val="2A2A2A"/>
                          </a:solidFill>
                          <a:effectLst/>
                        </a:rPr>
                        <a:t>Minimize the region to be painted</a:t>
                      </a:r>
                    </a:p>
                  </a:txBody>
                  <a:tcPr marL="44811" marR="44811" marT="56014" marB="56014"/>
                </a:tc>
                <a:tc>
                  <a:txBody>
                    <a:bodyPr/>
                    <a:lstStyle/>
                    <a:p>
                      <a:pPr algn="l" fontAlgn="t"/>
                      <a:r>
                        <a:rPr lang="en-US" sz="1000">
                          <a:solidFill>
                            <a:srgbClr val="2A2A2A"/>
                          </a:solidFill>
                          <a:effectLst/>
                        </a:rPr>
                        <a:t>Do not need to minimize</a:t>
                      </a:r>
                    </a:p>
                  </a:txBody>
                  <a:tcPr marL="44811" marR="44811" marT="56014" marB="56014"/>
                </a:tc>
                <a:extLst>
                  <a:ext uri="{0D108BD9-81ED-4DB2-BD59-A6C34878D82A}">
                    <a16:rowId xmlns:a16="http://schemas.microsoft.com/office/drawing/2014/main" val="1093328447"/>
                  </a:ext>
                </a:extLst>
              </a:tr>
              <a:tr h="292168">
                <a:tc>
                  <a:txBody>
                    <a:bodyPr/>
                    <a:lstStyle/>
                    <a:p>
                      <a:pPr algn="l" fontAlgn="t"/>
                      <a:r>
                        <a:rPr lang="it-IT" sz="1000">
                          <a:solidFill>
                            <a:srgbClr val="2A2A2A"/>
                          </a:solidFill>
                          <a:effectLst/>
                        </a:rPr>
                        <a:t>Events</a:t>
                      </a:r>
                    </a:p>
                  </a:txBody>
                  <a:tcPr marL="44811" marR="44811" marT="56014" marB="56014"/>
                </a:tc>
                <a:tc>
                  <a:txBody>
                    <a:bodyPr/>
                    <a:lstStyle/>
                    <a:p>
                      <a:pPr algn="l" fontAlgn="t"/>
                      <a:r>
                        <a:rPr lang="it-IT" sz="1000">
                          <a:solidFill>
                            <a:srgbClr val="2A2A2A"/>
                          </a:solidFill>
                          <a:effectLst/>
                        </a:rPr>
                        <a:t>Events</a:t>
                      </a:r>
                    </a:p>
                  </a:txBody>
                  <a:tcPr marL="44811" marR="44811" marT="56014" marB="56014"/>
                </a:tc>
                <a:tc>
                  <a:txBody>
                    <a:bodyPr/>
                    <a:lstStyle/>
                    <a:p>
                      <a:pPr algn="l" fontAlgn="t"/>
                      <a:r>
                        <a:rPr lang="it-IT" sz="1000">
                          <a:solidFill>
                            <a:srgbClr val="2A2A2A"/>
                          </a:solidFill>
                          <a:effectLst/>
                        </a:rPr>
                        <a:t>RoutedEvents</a:t>
                      </a:r>
                    </a:p>
                  </a:txBody>
                  <a:tcPr marL="44811" marR="44811" marT="56014" marB="56014"/>
                </a:tc>
                <a:extLst>
                  <a:ext uri="{0D108BD9-81ED-4DB2-BD59-A6C34878D82A}">
                    <a16:rowId xmlns:a16="http://schemas.microsoft.com/office/drawing/2014/main" val="1813802076"/>
                  </a:ext>
                </a:extLst>
              </a:tr>
              <a:tr h="292168">
                <a:tc>
                  <a:txBody>
                    <a:bodyPr/>
                    <a:lstStyle/>
                    <a:p>
                      <a:pPr algn="l" fontAlgn="t"/>
                      <a:r>
                        <a:rPr lang="it-IT" sz="1000">
                          <a:solidFill>
                            <a:srgbClr val="2A2A2A"/>
                          </a:solidFill>
                          <a:effectLst/>
                        </a:rPr>
                        <a:t>Video and Audio</a:t>
                      </a:r>
                    </a:p>
                  </a:txBody>
                  <a:tcPr marL="44811" marR="44811" marT="56014" marB="56014"/>
                </a:tc>
                <a:tc>
                  <a:txBody>
                    <a:bodyPr/>
                    <a:lstStyle/>
                    <a:p>
                      <a:pPr algn="l" fontAlgn="t"/>
                      <a:r>
                        <a:rPr lang="en-US" sz="1000">
                          <a:solidFill>
                            <a:srgbClr val="2A2A2A"/>
                          </a:solidFill>
                          <a:effectLst/>
                        </a:rPr>
                        <a:t>Requires a player like Windows Media Player</a:t>
                      </a:r>
                    </a:p>
                  </a:txBody>
                  <a:tcPr marL="44811" marR="44811" marT="56014" marB="56014"/>
                </a:tc>
                <a:tc>
                  <a:txBody>
                    <a:bodyPr/>
                    <a:lstStyle/>
                    <a:p>
                      <a:pPr algn="l" fontAlgn="t"/>
                      <a:r>
                        <a:rPr lang="it-IT" sz="1000" dirty="0" err="1">
                          <a:solidFill>
                            <a:srgbClr val="2A2A2A"/>
                          </a:solidFill>
                          <a:effectLst/>
                        </a:rPr>
                        <a:t>Built</a:t>
                      </a:r>
                      <a:r>
                        <a:rPr lang="it-IT" sz="1000" dirty="0">
                          <a:solidFill>
                            <a:srgbClr val="2A2A2A"/>
                          </a:solidFill>
                          <a:effectLst/>
                        </a:rPr>
                        <a:t>-in support</a:t>
                      </a:r>
                    </a:p>
                  </a:txBody>
                  <a:tcPr marL="44811" marR="44811" marT="56014" marB="56014"/>
                </a:tc>
                <a:extLst>
                  <a:ext uri="{0D108BD9-81ED-4DB2-BD59-A6C34878D82A}">
                    <a16:rowId xmlns:a16="http://schemas.microsoft.com/office/drawing/2014/main" val="2511332911"/>
                  </a:ext>
                </a:extLst>
              </a:tr>
              <a:tr h="292168">
                <a:tc>
                  <a:txBody>
                    <a:bodyPr/>
                    <a:lstStyle/>
                    <a:p>
                      <a:pPr algn="l" fontAlgn="t"/>
                      <a:r>
                        <a:rPr lang="it-IT" sz="1000">
                          <a:solidFill>
                            <a:srgbClr val="2A2A2A"/>
                          </a:solidFill>
                          <a:effectLst/>
                        </a:rPr>
                        <a:t>Pen and brush</a:t>
                      </a:r>
                    </a:p>
                  </a:txBody>
                  <a:tcPr marL="44811" marR="44811" marT="56014" marB="56014"/>
                </a:tc>
                <a:tc>
                  <a:txBody>
                    <a:bodyPr/>
                    <a:lstStyle/>
                    <a:p>
                      <a:pPr algn="l" fontAlgn="t"/>
                      <a:r>
                        <a:rPr lang="en-US" sz="1000">
                          <a:solidFill>
                            <a:srgbClr val="2A2A2A"/>
                          </a:solidFill>
                          <a:effectLst/>
                        </a:rPr>
                        <a:t>Current pen and current brush</a:t>
                      </a:r>
                    </a:p>
                  </a:txBody>
                  <a:tcPr marL="44811" marR="44811" marT="56014" marB="56014"/>
                </a:tc>
                <a:tc>
                  <a:txBody>
                    <a:bodyPr/>
                    <a:lstStyle/>
                    <a:p>
                      <a:pPr algn="l" fontAlgn="t"/>
                      <a:r>
                        <a:rPr lang="en-US" sz="1000" dirty="0">
                          <a:solidFill>
                            <a:srgbClr val="2A2A2A"/>
                          </a:solidFill>
                          <a:effectLst/>
                        </a:rPr>
                        <a:t>Appropriate pen or brush provided with each drawing call</a:t>
                      </a:r>
                    </a:p>
                  </a:txBody>
                  <a:tcPr marL="44811" marR="44811" marT="56014" marB="56014"/>
                </a:tc>
                <a:extLst>
                  <a:ext uri="{0D108BD9-81ED-4DB2-BD59-A6C34878D82A}">
                    <a16:rowId xmlns:a16="http://schemas.microsoft.com/office/drawing/2014/main" val="1802075520"/>
                  </a:ext>
                </a:extLst>
              </a:tr>
            </a:tbl>
          </a:graphicData>
        </a:graphic>
      </p:graphicFrame>
    </p:spTree>
    <p:extLst>
      <p:ext uri="{BB962C8B-B14F-4D97-AF65-F5344CB8AC3E}">
        <p14:creationId xmlns:p14="http://schemas.microsoft.com/office/powerpoint/2010/main" val="1565279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8A97E6-4C61-423B-AAFA-83B36896876D}"/>
              </a:ext>
            </a:extLst>
          </p:cNvPr>
          <p:cNvSpPr>
            <a:spLocks noGrp="1"/>
          </p:cNvSpPr>
          <p:nvPr>
            <p:ph type="title"/>
          </p:nvPr>
        </p:nvSpPr>
        <p:spPr>
          <a:xfrm>
            <a:off x="838200" y="365125"/>
            <a:ext cx="10515600" cy="1325563"/>
          </a:xfrm>
        </p:spPr>
        <p:txBody>
          <a:bodyPr>
            <a:normAutofit/>
          </a:bodyPr>
          <a:lstStyle/>
          <a:p>
            <a:pPr algn="ctr"/>
            <a:r>
              <a:rPr lang="it-IT" dirty="0"/>
              <a:t>Vantaggi di WPF</a:t>
            </a:r>
          </a:p>
        </p:txBody>
      </p:sp>
      <p:graphicFrame>
        <p:nvGraphicFramePr>
          <p:cNvPr id="5" name="Segnaposto contenuto 2">
            <a:extLst>
              <a:ext uri="{FF2B5EF4-FFF2-40B4-BE49-F238E27FC236}">
                <a16:creationId xmlns:a16="http://schemas.microsoft.com/office/drawing/2014/main" id="{ED87BF2E-A7FE-4A7E-A91D-D3BF77E18B1E}"/>
              </a:ext>
            </a:extLst>
          </p:cNvPr>
          <p:cNvGraphicFramePr>
            <a:graphicFrameLocks noGrp="1"/>
          </p:cNvGraphicFramePr>
          <p:nvPr>
            <p:ph idx="1"/>
            <p:extLst>
              <p:ext uri="{D42A27DB-BD31-4B8C-83A1-F6EECF244321}">
                <p14:modId xmlns:p14="http://schemas.microsoft.com/office/powerpoint/2010/main" val="1435518509"/>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0470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828B01-9C81-4C72-918B-5D5765E0D1CA}"/>
              </a:ext>
            </a:extLst>
          </p:cNvPr>
          <p:cNvSpPr>
            <a:spLocks noGrp="1"/>
          </p:cNvSpPr>
          <p:nvPr>
            <p:ph type="title"/>
          </p:nvPr>
        </p:nvSpPr>
        <p:spPr>
          <a:xfrm>
            <a:off x="838200" y="620392"/>
            <a:ext cx="3374136" cy="5504688"/>
          </a:xfrm>
        </p:spPr>
        <p:txBody>
          <a:bodyPr>
            <a:normAutofit/>
          </a:bodyPr>
          <a:lstStyle/>
          <a:p>
            <a:r>
              <a:rPr lang="it-IT"/>
              <a:t>About me</a:t>
            </a:r>
            <a:endParaRPr lang="it-IT" dirty="0"/>
          </a:p>
        </p:txBody>
      </p:sp>
      <p:graphicFrame>
        <p:nvGraphicFramePr>
          <p:cNvPr id="7" name="Segnaposto contenuto 2">
            <a:extLst>
              <a:ext uri="{FF2B5EF4-FFF2-40B4-BE49-F238E27FC236}">
                <a16:creationId xmlns:a16="http://schemas.microsoft.com/office/drawing/2014/main" id="{92166B9B-1CAA-457B-999B-6A547FD5E522}"/>
              </a:ext>
            </a:extLst>
          </p:cNvPr>
          <p:cNvGraphicFramePr>
            <a:graphicFrameLocks noGrp="1"/>
          </p:cNvGraphicFramePr>
          <p:nvPr>
            <p:ph idx="1"/>
            <p:extLst>
              <p:ext uri="{D42A27DB-BD31-4B8C-83A1-F6EECF244321}">
                <p14:modId xmlns:p14="http://schemas.microsoft.com/office/powerpoint/2010/main" val="69547566"/>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180426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B510F4F-7132-4DB1-BF12-6994F1E0DA60}"/>
              </a:ext>
            </a:extLst>
          </p:cNvPr>
          <p:cNvSpPr>
            <a:spLocks noGrp="1"/>
          </p:cNvSpPr>
          <p:nvPr>
            <p:ph type="title"/>
          </p:nvPr>
        </p:nvSpPr>
        <p:spPr>
          <a:xfrm>
            <a:off x="838200" y="365125"/>
            <a:ext cx="10515600" cy="1325563"/>
          </a:xfrm>
        </p:spPr>
        <p:txBody>
          <a:bodyPr>
            <a:normAutofit/>
          </a:bodyPr>
          <a:lstStyle/>
          <a:p>
            <a:pPr algn="ctr"/>
            <a:r>
              <a:rPr lang="it-IT" dirty="0"/>
              <a:t>Vantaggi di </a:t>
            </a:r>
            <a:r>
              <a:rPr lang="it-IT" dirty="0" err="1"/>
              <a:t>WinForms</a:t>
            </a:r>
            <a:endParaRPr lang="it-IT" dirty="0"/>
          </a:p>
        </p:txBody>
      </p:sp>
      <p:graphicFrame>
        <p:nvGraphicFramePr>
          <p:cNvPr id="5" name="Segnaposto contenuto 2">
            <a:extLst>
              <a:ext uri="{FF2B5EF4-FFF2-40B4-BE49-F238E27FC236}">
                <a16:creationId xmlns:a16="http://schemas.microsoft.com/office/drawing/2014/main" id="{52E31B97-4695-4533-B271-63C3A243056A}"/>
              </a:ext>
            </a:extLst>
          </p:cNvPr>
          <p:cNvGraphicFramePr>
            <a:graphicFrameLocks noGrp="1"/>
          </p:cNvGraphicFramePr>
          <p:nvPr>
            <p:ph idx="1"/>
            <p:extLst>
              <p:ext uri="{D42A27DB-BD31-4B8C-83A1-F6EECF244321}">
                <p14:modId xmlns:p14="http://schemas.microsoft.com/office/powerpoint/2010/main" val="1828969397"/>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itolo 1">
            <a:extLst>
              <a:ext uri="{FF2B5EF4-FFF2-40B4-BE49-F238E27FC236}">
                <a16:creationId xmlns:a16="http://schemas.microsoft.com/office/drawing/2014/main" id="{56414ABC-C3CF-472E-9FE8-EAE7806EE20A}"/>
              </a:ext>
            </a:extLst>
          </p:cNvPr>
          <p:cNvSpPr txBox="1">
            <a:spLocks/>
          </p:cNvSpPr>
          <p:nvPr/>
        </p:nvSpPr>
        <p:spPr>
          <a:xfrm>
            <a:off x="523875" y="5649774"/>
            <a:ext cx="11210925" cy="744836"/>
          </a:xfrm>
          <a:prstGeom prst="rect">
            <a:avLst/>
          </a:prstGeom>
          <a:solidFill>
            <a:schemeClr val="tx2">
              <a:lumMod val="75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solidFill>
                  <a:schemeClr val="tx1">
                    <a:lumMod val="85000"/>
                    <a:lumOff val="15000"/>
                  </a:schemeClr>
                </a:solidFill>
              </a:rPr>
              <a:t>/* LIFE RUN ON CODE */</a:t>
            </a:r>
            <a:endParaRPr lang="en-US" sz="3600" dirty="0">
              <a:solidFill>
                <a:schemeClr val="tx1">
                  <a:lumMod val="85000"/>
                  <a:lumOff val="15000"/>
                </a:schemeClr>
              </a:solidFill>
            </a:endParaRPr>
          </a:p>
        </p:txBody>
      </p:sp>
      <p:sp>
        <p:nvSpPr>
          <p:cNvPr id="11" name="Rettangolo 10">
            <a:extLst>
              <a:ext uri="{FF2B5EF4-FFF2-40B4-BE49-F238E27FC236}">
                <a16:creationId xmlns:a16="http://schemas.microsoft.com/office/drawing/2014/main" id="{F46C1509-888E-4322-A30D-BDBBA5DD407D}"/>
              </a:ext>
            </a:extLst>
          </p:cNvPr>
          <p:cNvSpPr/>
          <p:nvPr/>
        </p:nvSpPr>
        <p:spPr>
          <a:xfrm>
            <a:off x="0" y="5649774"/>
            <a:ext cx="12192000" cy="744836"/>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Una decina di anni fa…</a:t>
            </a:r>
          </a:p>
        </p:txBody>
      </p:sp>
      <p:sp>
        <p:nvSpPr>
          <p:cNvPr id="13" name="Rettangolo 12">
            <a:extLst>
              <a:ext uri="{FF2B5EF4-FFF2-40B4-BE49-F238E27FC236}">
                <a16:creationId xmlns:a16="http://schemas.microsoft.com/office/drawing/2014/main" id="{13F183F4-183E-4071-B4B2-DBB78C8CA2E5}"/>
              </a:ext>
            </a:extLst>
          </p:cNvPr>
          <p:cNvSpPr/>
          <p:nvPr/>
        </p:nvSpPr>
        <p:spPr>
          <a:xfrm>
            <a:off x="-20" y="5551509"/>
            <a:ext cx="12192000" cy="4571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Rettangolo 13">
            <a:extLst>
              <a:ext uri="{FF2B5EF4-FFF2-40B4-BE49-F238E27FC236}">
                <a16:creationId xmlns:a16="http://schemas.microsoft.com/office/drawing/2014/main" id="{BE6CCF5E-E9F2-4911-9011-6C51E8B9FF9A}"/>
              </a:ext>
            </a:extLst>
          </p:cNvPr>
          <p:cNvSpPr/>
          <p:nvPr/>
        </p:nvSpPr>
        <p:spPr>
          <a:xfrm>
            <a:off x="-20" y="6447156"/>
            <a:ext cx="12192000" cy="4571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67790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B510F4F-7132-4DB1-BF12-6994F1E0DA60}"/>
              </a:ext>
            </a:extLst>
          </p:cNvPr>
          <p:cNvSpPr>
            <a:spLocks noGrp="1"/>
          </p:cNvSpPr>
          <p:nvPr>
            <p:ph type="title"/>
          </p:nvPr>
        </p:nvSpPr>
        <p:spPr>
          <a:xfrm>
            <a:off x="838200" y="365125"/>
            <a:ext cx="10515600" cy="1325563"/>
          </a:xfrm>
        </p:spPr>
        <p:txBody>
          <a:bodyPr>
            <a:normAutofit/>
          </a:bodyPr>
          <a:lstStyle/>
          <a:p>
            <a:pPr algn="ctr"/>
            <a:r>
              <a:rPr lang="it-IT"/>
              <a:t>Vantaggi di WinForms</a:t>
            </a:r>
          </a:p>
        </p:txBody>
      </p:sp>
      <p:sp>
        <p:nvSpPr>
          <p:cNvPr id="6" name="Rettangolo 5" descr="Person with Cane">
            <a:extLst>
              <a:ext uri="{FF2B5EF4-FFF2-40B4-BE49-F238E27FC236}">
                <a16:creationId xmlns:a16="http://schemas.microsoft.com/office/drawing/2014/main" id="{B1F68349-D67A-46BC-B676-559552D57ADB}"/>
              </a:ext>
            </a:extLst>
          </p:cNvPr>
          <p:cNvSpPr/>
          <p:nvPr/>
        </p:nvSpPr>
        <p:spPr>
          <a:xfrm>
            <a:off x="5445873" y="2240606"/>
            <a:ext cx="1300252" cy="1300252"/>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7" name="Gruppo 6">
            <a:extLst>
              <a:ext uri="{FF2B5EF4-FFF2-40B4-BE49-F238E27FC236}">
                <a16:creationId xmlns:a16="http://schemas.microsoft.com/office/drawing/2014/main" id="{20C303EE-6598-4A56-A5DA-A60AB2973EB7}"/>
              </a:ext>
            </a:extLst>
          </p:cNvPr>
          <p:cNvGrpSpPr/>
          <p:nvPr/>
        </p:nvGrpSpPr>
        <p:grpSpPr>
          <a:xfrm>
            <a:off x="4651275" y="3897393"/>
            <a:ext cx="2889450" cy="720000"/>
            <a:chOff x="417971" y="2644665"/>
            <a:chExt cx="2889450" cy="720000"/>
          </a:xfrm>
        </p:grpSpPr>
        <p:sp>
          <p:nvSpPr>
            <p:cNvPr id="8" name="Rettangolo 7">
              <a:extLst>
                <a:ext uri="{FF2B5EF4-FFF2-40B4-BE49-F238E27FC236}">
                  <a16:creationId xmlns:a16="http://schemas.microsoft.com/office/drawing/2014/main" id="{3EBB1810-FCF7-415D-AE15-EDB4F6FADE70}"/>
                </a:ext>
              </a:extLst>
            </p:cNvPr>
            <p:cNvSpPr/>
            <p:nvPr/>
          </p:nvSpPr>
          <p:spPr>
            <a:xfrm>
              <a:off x="417971" y="2644665"/>
              <a:ext cx="288945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9" name="CasellaDiTesto 8">
              <a:extLst>
                <a:ext uri="{FF2B5EF4-FFF2-40B4-BE49-F238E27FC236}">
                  <a16:creationId xmlns:a16="http://schemas.microsoft.com/office/drawing/2014/main" id="{B63DB7CB-47F8-49DC-81DA-FE733E7C2BC8}"/>
                </a:ext>
              </a:extLst>
            </p:cNvPr>
            <p:cNvSpPr txBox="1"/>
            <p:nvPr/>
          </p:nvSpPr>
          <p:spPr>
            <a:xfrm>
              <a:off x="417971" y="2644665"/>
              <a:ext cx="28894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it-IT" sz="1500" kern="1200" dirty="0"/>
                <a:t>È più vecchio</a:t>
              </a:r>
              <a:r>
                <a:rPr lang="it-IT" sz="1500" dirty="0"/>
                <a:t>!</a:t>
              </a:r>
              <a:endParaRPr lang="en-US" sz="1500" kern="1200" dirty="0"/>
            </a:p>
          </p:txBody>
        </p:sp>
      </p:grpSp>
      <p:sp>
        <p:nvSpPr>
          <p:cNvPr id="10" name="Titolo 1">
            <a:extLst>
              <a:ext uri="{FF2B5EF4-FFF2-40B4-BE49-F238E27FC236}">
                <a16:creationId xmlns:a16="http://schemas.microsoft.com/office/drawing/2014/main" id="{B1B605B8-FACB-4955-B388-3B558982C9D8}"/>
              </a:ext>
            </a:extLst>
          </p:cNvPr>
          <p:cNvSpPr txBox="1">
            <a:spLocks/>
          </p:cNvSpPr>
          <p:nvPr/>
        </p:nvSpPr>
        <p:spPr>
          <a:xfrm>
            <a:off x="523875" y="5649774"/>
            <a:ext cx="11210925" cy="744836"/>
          </a:xfrm>
          <a:prstGeom prst="rect">
            <a:avLst/>
          </a:prstGeom>
          <a:solidFill>
            <a:schemeClr val="tx2">
              <a:lumMod val="75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solidFill>
                  <a:schemeClr val="tx1">
                    <a:lumMod val="85000"/>
                    <a:lumOff val="15000"/>
                  </a:schemeClr>
                </a:solidFill>
              </a:rPr>
              <a:t>/* LIFE RUN ON CODE */</a:t>
            </a:r>
            <a:endParaRPr lang="en-US" sz="3600" dirty="0">
              <a:solidFill>
                <a:schemeClr val="tx1">
                  <a:lumMod val="85000"/>
                  <a:lumOff val="15000"/>
                </a:schemeClr>
              </a:solidFill>
            </a:endParaRPr>
          </a:p>
        </p:txBody>
      </p:sp>
      <p:sp>
        <p:nvSpPr>
          <p:cNvPr id="11" name="Rettangolo 10">
            <a:extLst>
              <a:ext uri="{FF2B5EF4-FFF2-40B4-BE49-F238E27FC236}">
                <a16:creationId xmlns:a16="http://schemas.microsoft.com/office/drawing/2014/main" id="{03E13EF1-490B-4D0F-B2A0-C94916BE5756}"/>
              </a:ext>
            </a:extLst>
          </p:cNvPr>
          <p:cNvSpPr/>
          <p:nvPr/>
        </p:nvSpPr>
        <p:spPr>
          <a:xfrm>
            <a:off x="0" y="5649774"/>
            <a:ext cx="12192000" cy="744836"/>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OGGI</a:t>
            </a:r>
          </a:p>
        </p:txBody>
      </p:sp>
      <p:sp>
        <p:nvSpPr>
          <p:cNvPr id="12" name="Rettangolo 11">
            <a:extLst>
              <a:ext uri="{FF2B5EF4-FFF2-40B4-BE49-F238E27FC236}">
                <a16:creationId xmlns:a16="http://schemas.microsoft.com/office/drawing/2014/main" id="{9BD05480-91BA-462F-A1D3-3340A53FD491}"/>
              </a:ext>
            </a:extLst>
          </p:cNvPr>
          <p:cNvSpPr/>
          <p:nvPr/>
        </p:nvSpPr>
        <p:spPr>
          <a:xfrm>
            <a:off x="-20" y="5551509"/>
            <a:ext cx="12192000" cy="4571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ttangolo 12">
            <a:extLst>
              <a:ext uri="{FF2B5EF4-FFF2-40B4-BE49-F238E27FC236}">
                <a16:creationId xmlns:a16="http://schemas.microsoft.com/office/drawing/2014/main" id="{2BC0231F-F055-4828-B3AA-3CC86F25BAED}"/>
              </a:ext>
            </a:extLst>
          </p:cNvPr>
          <p:cNvSpPr/>
          <p:nvPr/>
        </p:nvSpPr>
        <p:spPr>
          <a:xfrm>
            <a:off x="-20" y="6447156"/>
            <a:ext cx="12192000" cy="4571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797029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 DARE TO BE DIFFERENT */</a:t>
            </a:r>
          </a:p>
        </p:txBody>
      </p:sp>
    </p:spTree>
    <p:extLst>
      <p:ext uri="{BB962C8B-B14F-4D97-AF65-F5344CB8AC3E}">
        <p14:creationId xmlns:p14="http://schemas.microsoft.com/office/powerpoint/2010/main" val="2312519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8" name="Elemento grafico 17" descr="Informazioni">
            <a:extLst>
              <a:ext uri="{FF2B5EF4-FFF2-40B4-BE49-F238E27FC236}">
                <a16:creationId xmlns:a16="http://schemas.microsoft.com/office/drawing/2014/main" id="{9B10EE6C-E149-4DA2-A7F9-07687C0C03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
        <p:nvSpPr>
          <p:cNvPr id="11" name="Titolo 3">
            <a:extLst>
              <a:ext uri="{FF2B5EF4-FFF2-40B4-BE49-F238E27FC236}">
                <a16:creationId xmlns:a16="http://schemas.microsoft.com/office/drawing/2014/main" id="{765E8DFA-7F58-4085-89CF-4CCE7273541B}"/>
              </a:ext>
            </a:extLst>
          </p:cNvPr>
          <p:cNvSpPr>
            <a:spLocks noGrp="1"/>
          </p:cNvSpPr>
          <p:nvPr>
            <p:ph type="ctrTitle"/>
          </p:nvPr>
        </p:nvSpPr>
        <p:spPr>
          <a:xfrm>
            <a:off x="4380588" y="965199"/>
            <a:ext cx="6766078" cy="4927601"/>
          </a:xfrm>
        </p:spPr>
        <p:txBody>
          <a:bodyPr anchor="ctr">
            <a:normAutofit/>
          </a:bodyPr>
          <a:lstStyle/>
          <a:p>
            <a:pPr algn="l"/>
            <a:r>
              <a:rPr lang="it-IT" sz="5400" dirty="0">
                <a:solidFill>
                  <a:schemeClr val="bg1"/>
                </a:solidFill>
              </a:rPr>
              <a:t>Windows Form e pagine WPF possono coesistere nella stessa applicazione</a:t>
            </a:r>
          </a:p>
        </p:txBody>
      </p:sp>
      <p:cxnSp>
        <p:nvCxnSpPr>
          <p:cNvPr id="8" name="Connettore diritto 7">
            <a:extLst>
              <a:ext uri="{FF2B5EF4-FFF2-40B4-BE49-F238E27FC236}">
                <a16:creationId xmlns:a16="http://schemas.microsoft.com/office/drawing/2014/main" id="{EC76F927-C687-4F73-BA0D-0A119A850C58}"/>
              </a:ext>
            </a:extLst>
          </p:cNvPr>
          <p:cNvCxnSpPr>
            <a:cxnSpLocks/>
          </p:cNvCxnSpPr>
          <p:nvPr/>
        </p:nvCxnSpPr>
        <p:spPr>
          <a:xfrm flipV="1">
            <a:off x="4099389" y="2054830"/>
            <a:ext cx="0" cy="27360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68722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495F8E3-5243-4F02-AC53-F05721B35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8D2576E2-C3E1-49EE-8DFD-364BD0B29F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a:noFill/>
        </p:grpSpPr>
        <p:sp>
          <p:nvSpPr>
            <p:cNvPr id="24" name="Freeform 5">
              <a:extLst>
                <a:ext uri="{FF2B5EF4-FFF2-40B4-BE49-F238E27FC236}">
                  <a16:creationId xmlns:a16="http://schemas.microsoft.com/office/drawing/2014/main" id="{E1FBE20D-AF57-4D3C-B85F-C89DCB7506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17000"/>
                </a:schemeClr>
              </a:solidFill>
              <a:prstDash val="solid"/>
              <a:miter lim="800000"/>
              <a:headEnd/>
              <a:tailEnd/>
            </a:ln>
          </p:spPr>
        </p:sp>
        <p:sp>
          <p:nvSpPr>
            <p:cNvPr id="25" name="Freeform 6">
              <a:extLst>
                <a:ext uri="{FF2B5EF4-FFF2-40B4-BE49-F238E27FC236}">
                  <a16:creationId xmlns:a16="http://schemas.microsoft.com/office/drawing/2014/main" id="{5C4E124F-7A3A-438B-BCCE-93766B25C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p:spPr>
        </p:sp>
        <p:sp>
          <p:nvSpPr>
            <p:cNvPr id="26" name="Freeform 7">
              <a:extLst>
                <a:ext uri="{FF2B5EF4-FFF2-40B4-BE49-F238E27FC236}">
                  <a16:creationId xmlns:a16="http://schemas.microsoft.com/office/drawing/2014/main" id="{DFEF142B-6E1D-41CA-8CEE-3CA9DB21A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18000"/>
                </a:schemeClr>
              </a:solidFill>
              <a:prstDash val="dash"/>
              <a:miter lim="800000"/>
              <a:headEnd/>
              <a:tailEnd/>
            </a:ln>
          </p:spPr>
        </p:sp>
        <p:sp>
          <p:nvSpPr>
            <p:cNvPr id="27" name="Freeform 8">
              <a:extLst>
                <a:ext uri="{FF2B5EF4-FFF2-40B4-BE49-F238E27FC236}">
                  <a16:creationId xmlns:a16="http://schemas.microsoft.com/office/drawing/2014/main" id="{E1779EA9-7A48-43C0-9439-1B0DC92250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15000"/>
                </a:schemeClr>
              </a:solidFill>
              <a:prstDash val="solid"/>
              <a:miter lim="800000"/>
              <a:headEnd/>
              <a:tailEnd/>
            </a:ln>
          </p:spPr>
        </p:sp>
        <p:sp>
          <p:nvSpPr>
            <p:cNvPr id="28" name="Freeform 9">
              <a:extLst>
                <a:ext uri="{FF2B5EF4-FFF2-40B4-BE49-F238E27FC236}">
                  <a16:creationId xmlns:a16="http://schemas.microsoft.com/office/drawing/2014/main" id="{ED425A8D-8A15-48BE-9952-7B88591C8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15000"/>
                </a:schemeClr>
              </a:solidFill>
              <a:prstDash val="solid"/>
              <a:miter lim="800000"/>
              <a:headEnd/>
              <a:tailEnd/>
            </a:ln>
          </p:spPr>
        </p:sp>
        <p:sp>
          <p:nvSpPr>
            <p:cNvPr id="29" name="Freeform 10">
              <a:extLst>
                <a:ext uri="{FF2B5EF4-FFF2-40B4-BE49-F238E27FC236}">
                  <a16:creationId xmlns:a16="http://schemas.microsoft.com/office/drawing/2014/main" id="{9ADA37EA-FA1C-4BEE-A3DA-7F5164A37B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14000"/>
                </a:schemeClr>
              </a:solidFill>
              <a:prstDash val="solid"/>
              <a:miter lim="800000"/>
              <a:headEnd/>
              <a:tailEnd/>
            </a:ln>
          </p:spPr>
        </p:sp>
        <p:sp>
          <p:nvSpPr>
            <p:cNvPr id="30" name="Freeform 11">
              <a:extLst>
                <a:ext uri="{FF2B5EF4-FFF2-40B4-BE49-F238E27FC236}">
                  <a16:creationId xmlns:a16="http://schemas.microsoft.com/office/drawing/2014/main" id="{7EE7556E-CF22-4376-8398-BEC3CEA59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13000"/>
                </a:schemeClr>
              </a:solidFill>
              <a:prstDash val="solid"/>
              <a:miter lim="800000"/>
              <a:headEnd/>
              <a:tailEnd/>
            </a:ln>
          </p:spPr>
        </p:sp>
        <p:sp>
          <p:nvSpPr>
            <p:cNvPr id="31" name="Freeform 12">
              <a:extLst>
                <a:ext uri="{FF2B5EF4-FFF2-40B4-BE49-F238E27FC236}">
                  <a16:creationId xmlns:a16="http://schemas.microsoft.com/office/drawing/2014/main" id="{5C4AED46-2EB4-4685-9446-2696EF93AC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13000"/>
                </a:schemeClr>
              </a:solidFill>
              <a:prstDash val="solid"/>
              <a:miter lim="800000"/>
              <a:headEnd/>
              <a:tailEnd/>
            </a:ln>
          </p:spPr>
        </p:sp>
        <p:sp>
          <p:nvSpPr>
            <p:cNvPr id="32" name="Freeform 13">
              <a:extLst>
                <a:ext uri="{FF2B5EF4-FFF2-40B4-BE49-F238E27FC236}">
                  <a16:creationId xmlns:a16="http://schemas.microsoft.com/office/drawing/2014/main" id="{0F6FE132-5523-428C-9704-05CF23FE0A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12000"/>
                </a:schemeClr>
              </a:solidFill>
              <a:prstDash val="dash"/>
              <a:miter lim="800000"/>
              <a:headEnd/>
              <a:tailEnd/>
            </a:ln>
          </p:spPr>
        </p:sp>
        <p:sp>
          <p:nvSpPr>
            <p:cNvPr id="33" name="Freeform 14">
              <a:extLst>
                <a:ext uri="{FF2B5EF4-FFF2-40B4-BE49-F238E27FC236}">
                  <a16:creationId xmlns:a16="http://schemas.microsoft.com/office/drawing/2014/main" id="{91A0DDC4-20AF-42C9-8D05-3C2E900DF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12000"/>
                </a:schemeClr>
              </a:solidFill>
              <a:prstDash val="dash"/>
              <a:miter lim="800000"/>
              <a:headEnd/>
              <a:tailEnd/>
            </a:ln>
          </p:spPr>
        </p:sp>
        <p:sp>
          <p:nvSpPr>
            <p:cNvPr id="34" name="Freeform 15">
              <a:extLst>
                <a:ext uri="{FF2B5EF4-FFF2-40B4-BE49-F238E27FC236}">
                  <a16:creationId xmlns:a16="http://schemas.microsoft.com/office/drawing/2014/main" id="{353028FD-48FD-4FE3-AB6C-AA31B6EE9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12000"/>
                </a:schemeClr>
              </a:solidFill>
              <a:prstDash val="dashDot"/>
              <a:miter lim="800000"/>
              <a:headEnd/>
              <a:tailEnd/>
            </a:ln>
          </p:spPr>
        </p:sp>
        <p:sp>
          <p:nvSpPr>
            <p:cNvPr id="35" name="Freeform 16">
              <a:extLst>
                <a:ext uri="{FF2B5EF4-FFF2-40B4-BE49-F238E27FC236}">
                  <a16:creationId xmlns:a16="http://schemas.microsoft.com/office/drawing/2014/main" id="{6847DBB9-5C5C-4EDB-A313-55EBE7548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12000"/>
                </a:schemeClr>
              </a:solidFill>
              <a:prstDash val="dashDot"/>
              <a:miter lim="800000"/>
              <a:headEnd/>
              <a:tailEnd/>
            </a:ln>
          </p:spPr>
        </p:sp>
        <p:sp>
          <p:nvSpPr>
            <p:cNvPr id="36" name="Freeform 17">
              <a:extLst>
                <a:ext uri="{FF2B5EF4-FFF2-40B4-BE49-F238E27FC236}">
                  <a16:creationId xmlns:a16="http://schemas.microsoft.com/office/drawing/2014/main" id="{5B4FED3F-D45D-4552-A50B-49921644A5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12000"/>
                </a:schemeClr>
              </a:solidFill>
              <a:prstDash val="solid"/>
              <a:miter lim="800000"/>
              <a:headEnd/>
              <a:tailEnd/>
            </a:ln>
          </p:spPr>
        </p:sp>
        <p:sp>
          <p:nvSpPr>
            <p:cNvPr id="37" name="Freeform 18">
              <a:extLst>
                <a:ext uri="{FF2B5EF4-FFF2-40B4-BE49-F238E27FC236}">
                  <a16:creationId xmlns:a16="http://schemas.microsoft.com/office/drawing/2014/main" id="{0615C099-8C25-42A3-8B7D-13FACA298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12000"/>
                </a:schemeClr>
              </a:solidFill>
              <a:prstDash val="solid"/>
              <a:miter lim="800000"/>
              <a:headEnd/>
              <a:tailEnd/>
            </a:ln>
          </p:spPr>
        </p:sp>
        <p:sp>
          <p:nvSpPr>
            <p:cNvPr id="38" name="Freeform 19">
              <a:extLst>
                <a:ext uri="{FF2B5EF4-FFF2-40B4-BE49-F238E27FC236}">
                  <a16:creationId xmlns:a16="http://schemas.microsoft.com/office/drawing/2014/main" id="{14EA6D86-78DD-410C-98A6-0F39C778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11000"/>
                </a:schemeClr>
              </a:solidFill>
              <a:prstDash val="solid"/>
              <a:miter lim="800000"/>
              <a:headEnd/>
              <a:tailEnd/>
            </a:ln>
          </p:spPr>
        </p:sp>
        <p:sp>
          <p:nvSpPr>
            <p:cNvPr id="39" name="Freeform 20">
              <a:extLst>
                <a:ext uri="{FF2B5EF4-FFF2-40B4-BE49-F238E27FC236}">
                  <a16:creationId xmlns:a16="http://schemas.microsoft.com/office/drawing/2014/main" id="{91D0FAE2-C07D-4CBD-8FFF-B56A7328E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11000"/>
                </a:schemeClr>
              </a:solidFill>
              <a:prstDash val="solid"/>
              <a:miter lim="800000"/>
              <a:headEnd/>
              <a:tailEnd/>
            </a:ln>
          </p:spPr>
        </p:sp>
        <p:sp>
          <p:nvSpPr>
            <p:cNvPr id="40" name="Freeform 21">
              <a:extLst>
                <a:ext uri="{FF2B5EF4-FFF2-40B4-BE49-F238E27FC236}">
                  <a16:creationId xmlns:a16="http://schemas.microsoft.com/office/drawing/2014/main" id="{489A1A78-EC3F-4F24-8748-4EC5703D1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10000"/>
                </a:schemeClr>
              </a:solidFill>
              <a:prstDash val="solid"/>
              <a:miter lim="800000"/>
              <a:headEnd/>
              <a:tailEnd/>
            </a:ln>
          </p:spPr>
        </p:sp>
        <p:sp>
          <p:nvSpPr>
            <p:cNvPr id="41" name="Freeform 22">
              <a:extLst>
                <a:ext uri="{FF2B5EF4-FFF2-40B4-BE49-F238E27FC236}">
                  <a16:creationId xmlns:a16="http://schemas.microsoft.com/office/drawing/2014/main" id="{6A751690-20E9-4445-8508-944E1594E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10000"/>
                </a:schemeClr>
              </a:solidFill>
              <a:prstDash val="dash"/>
              <a:miter lim="800000"/>
              <a:headEnd/>
              <a:tailEnd/>
            </a:ln>
          </p:spPr>
        </p:sp>
        <p:sp>
          <p:nvSpPr>
            <p:cNvPr id="42" name="Freeform 23">
              <a:extLst>
                <a:ext uri="{FF2B5EF4-FFF2-40B4-BE49-F238E27FC236}">
                  <a16:creationId xmlns:a16="http://schemas.microsoft.com/office/drawing/2014/main" id="{62E57C0B-6447-4635-82B8-DBA30F58B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10000"/>
                </a:schemeClr>
              </a:solidFill>
              <a:prstDash val="solid"/>
              <a:miter lim="800000"/>
              <a:headEnd/>
              <a:tailEnd/>
            </a:ln>
          </p:spPr>
        </p:sp>
      </p:grpSp>
      <p:grpSp>
        <p:nvGrpSpPr>
          <p:cNvPr id="44" name="Group 43">
            <a:extLst>
              <a:ext uri="{FF2B5EF4-FFF2-40B4-BE49-F238E27FC236}">
                <a16:creationId xmlns:a16="http://schemas.microsoft.com/office/drawing/2014/main" id="{EF79D782-A9ED-4AEE-B67D-DDD6F1CB52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45" name="Rectangle 44">
              <a:extLst>
                <a:ext uri="{FF2B5EF4-FFF2-40B4-BE49-F238E27FC236}">
                  <a16:creationId xmlns:a16="http://schemas.microsoft.com/office/drawing/2014/main" id="{E6C9F140-6D17-42C4-96E2-F124090D4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Isosceles Triangle 45">
              <a:extLst>
                <a:ext uri="{FF2B5EF4-FFF2-40B4-BE49-F238E27FC236}">
                  <a16:creationId xmlns:a16="http://schemas.microsoft.com/office/drawing/2014/main" id="{EE0A3AEC-72D0-4759-A596-564927A0CF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46">
              <a:extLst>
                <a:ext uri="{FF2B5EF4-FFF2-40B4-BE49-F238E27FC236}">
                  <a16:creationId xmlns:a16="http://schemas.microsoft.com/office/drawing/2014/main" id="{1A027B02-EC1B-499B-B4F5-7221EC8D8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4" name="Titolo 3">
            <a:extLst>
              <a:ext uri="{FF2B5EF4-FFF2-40B4-BE49-F238E27FC236}">
                <a16:creationId xmlns:a16="http://schemas.microsoft.com/office/drawing/2014/main" id="{8D43B8A6-C787-4FC9-870C-81E7B76905FE}"/>
              </a:ext>
            </a:extLst>
          </p:cNvPr>
          <p:cNvSpPr>
            <a:spLocks noGrp="1"/>
          </p:cNvSpPr>
          <p:nvPr>
            <p:ph type="ctrTitle"/>
          </p:nvPr>
        </p:nvSpPr>
        <p:spPr>
          <a:xfrm>
            <a:off x="1755648" y="2075688"/>
            <a:ext cx="8677656" cy="1746504"/>
          </a:xfrm>
        </p:spPr>
        <p:txBody>
          <a:bodyPr vert="horz" lIns="91440" tIns="45720" rIns="91440" bIns="45720" rtlCol="0">
            <a:normAutofit/>
          </a:bodyPr>
          <a:lstStyle/>
          <a:p>
            <a:r>
              <a:rPr lang="en-US" sz="5400" dirty="0">
                <a:solidFill>
                  <a:srgbClr val="FFFFFF"/>
                </a:solidFill>
              </a:rPr>
              <a:t>10:00</a:t>
            </a:r>
          </a:p>
        </p:txBody>
      </p:sp>
    </p:spTree>
    <p:extLst>
      <p:ext uri="{BB962C8B-B14F-4D97-AF65-F5344CB8AC3E}">
        <p14:creationId xmlns:p14="http://schemas.microsoft.com/office/powerpoint/2010/main" val="2662297864"/>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dirty="0"/>
              <a:t>IT’S NOT THAT SIMPLE</a:t>
            </a:r>
            <a:endParaRPr lang="en-US" sz="5800" kern="1200" dirty="0">
              <a:solidFill>
                <a:schemeClr val="tx1"/>
              </a:solidFill>
              <a:latin typeface="+mj-lt"/>
              <a:ea typeface="+mj-ea"/>
              <a:cs typeface="+mj-cs"/>
            </a:endParaRPr>
          </a:p>
        </p:txBody>
      </p:sp>
      <p:cxnSp>
        <p:nvCxnSpPr>
          <p:cNvPr id="18" name="Straight Connector 17">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5" name="CasellaDiTesto 4">
            <a:extLst>
              <a:ext uri="{FF2B5EF4-FFF2-40B4-BE49-F238E27FC236}">
                <a16:creationId xmlns:a16="http://schemas.microsoft.com/office/drawing/2014/main" id="{BF329522-4AAA-4552-A976-95494F4EAEE2}"/>
              </a:ext>
            </a:extLst>
          </p:cNvPr>
          <p:cNvSpPr txBox="1"/>
          <p:nvPr/>
        </p:nvSpPr>
        <p:spPr>
          <a:xfrm>
            <a:off x="1500027" y="4458984"/>
            <a:ext cx="9174822" cy="369332"/>
          </a:xfrm>
          <a:prstGeom prst="rect">
            <a:avLst/>
          </a:prstGeom>
          <a:noFill/>
        </p:spPr>
        <p:txBody>
          <a:bodyPr wrap="square" rtlCol="0">
            <a:spAutoFit/>
          </a:bodyPr>
          <a:lstStyle/>
          <a:p>
            <a:pPr algn="ctr"/>
            <a:r>
              <a:rPr lang="it-IT" dirty="0"/>
              <a:t>Direttamente dalla community</a:t>
            </a:r>
          </a:p>
        </p:txBody>
      </p:sp>
    </p:spTree>
    <p:extLst>
      <p:ext uri="{BB962C8B-B14F-4D97-AF65-F5344CB8AC3E}">
        <p14:creationId xmlns:p14="http://schemas.microsoft.com/office/powerpoint/2010/main" val="3927610259"/>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olo 3">
            <a:extLst>
              <a:ext uri="{FF2B5EF4-FFF2-40B4-BE49-F238E27FC236}">
                <a16:creationId xmlns:a16="http://schemas.microsoft.com/office/drawing/2014/main" id="{D303D74C-E197-4BA2-A225-75442CDBCED2}"/>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Il passaggio</a:t>
            </a:r>
          </a:p>
        </p:txBody>
      </p:sp>
      <p:sp>
        <p:nvSpPr>
          <p:cNvPr id="13" name="Oval 12">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Razzo">
            <a:extLst>
              <a:ext uri="{FF2B5EF4-FFF2-40B4-BE49-F238E27FC236}">
                <a16:creationId xmlns:a16="http://schemas.microsoft.com/office/drawing/2014/main" id="{C3E2A407-FFFA-49E0-9729-28C771F70E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1645774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D4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Segnaposto contenuto 3">
            <a:extLst>
              <a:ext uri="{FF2B5EF4-FFF2-40B4-BE49-F238E27FC236}">
                <a16:creationId xmlns:a16="http://schemas.microsoft.com/office/drawing/2014/main" id="{B8130106-FEE0-40F0-908D-CA013864B3BB}"/>
              </a:ext>
            </a:extLst>
          </p:cNvPr>
          <p:cNvPicPr>
            <a:picLocks noGrp="1" noChangeAspect="1"/>
          </p:cNvPicPr>
          <p:nvPr>
            <p:ph idx="1"/>
          </p:nvPr>
        </p:nvPicPr>
        <p:blipFill rotWithShape="1">
          <a:blip r:embed="rId3"/>
          <a:srcRect l="28966" t="17625" r="603" b="21932"/>
          <a:stretch/>
        </p:blipFill>
        <p:spPr>
          <a:xfrm>
            <a:off x="728607" y="643467"/>
            <a:ext cx="10734787" cy="5181980"/>
          </a:xfrm>
          <a:prstGeom prst="rect">
            <a:avLst/>
          </a:prstGeom>
        </p:spPr>
      </p:pic>
    </p:spTree>
    <p:extLst>
      <p:ext uri="{BB962C8B-B14F-4D97-AF65-F5344CB8AC3E}">
        <p14:creationId xmlns:p14="http://schemas.microsoft.com/office/powerpoint/2010/main" val="30647031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D4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magine 1">
            <a:extLst>
              <a:ext uri="{FF2B5EF4-FFF2-40B4-BE49-F238E27FC236}">
                <a16:creationId xmlns:a16="http://schemas.microsoft.com/office/drawing/2014/main" id="{F25813DA-18BD-4A97-AFFF-FD37DC13DEFD}"/>
              </a:ext>
            </a:extLst>
          </p:cNvPr>
          <p:cNvPicPr>
            <a:picLocks noChangeAspect="1"/>
          </p:cNvPicPr>
          <p:nvPr/>
        </p:nvPicPr>
        <p:blipFill rotWithShape="1">
          <a:blip r:embed="rId2"/>
          <a:srcRect l="29962" t="14001" r="1230" b="9170"/>
          <a:stretch/>
        </p:blipFill>
        <p:spPr>
          <a:xfrm>
            <a:off x="715518" y="725575"/>
            <a:ext cx="10677696" cy="5370425"/>
          </a:xfrm>
          <a:prstGeom prst="rect">
            <a:avLst/>
          </a:prstGeom>
        </p:spPr>
      </p:pic>
      <p:cxnSp>
        <p:nvCxnSpPr>
          <p:cNvPr id="4" name="Connettore diritto 3">
            <a:extLst>
              <a:ext uri="{FF2B5EF4-FFF2-40B4-BE49-F238E27FC236}">
                <a16:creationId xmlns:a16="http://schemas.microsoft.com/office/drawing/2014/main" id="{B6409E5B-E134-40F3-BBB4-4CB705BFCDBE}"/>
              </a:ext>
            </a:extLst>
          </p:cNvPr>
          <p:cNvCxnSpPr>
            <a:cxnSpLocks/>
          </p:cNvCxnSpPr>
          <p:nvPr/>
        </p:nvCxnSpPr>
        <p:spPr>
          <a:xfrm flipH="1">
            <a:off x="4787757" y="2907587"/>
            <a:ext cx="4869952"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5" name="Connettore diritto 14">
            <a:extLst>
              <a:ext uri="{FF2B5EF4-FFF2-40B4-BE49-F238E27FC236}">
                <a16:creationId xmlns:a16="http://schemas.microsoft.com/office/drawing/2014/main" id="{DF2367CD-B829-46BA-9D40-BA1ED9DFFA46}"/>
              </a:ext>
            </a:extLst>
          </p:cNvPr>
          <p:cNvCxnSpPr>
            <a:cxnSpLocks/>
          </p:cNvCxnSpPr>
          <p:nvPr/>
        </p:nvCxnSpPr>
        <p:spPr>
          <a:xfrm flipH="1">
            <a:off x="1744895" y="3306567"/>
            <a:ext cx="791281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6" name="Connettore diritto 15">
            <a:extLst>
              <a:ext uri="{FF2B5EF4-FFF2-40B4-BE49-F238E27FC236}">
                <a16:creationId xmlns:a16="http://schemas.microsoft.com/office/drawing/2014/main" id="{98858C90-BBFE-4996-BD86-A0870722727C}"/>
              </a:ext>
            </a:extLst>
          </p:cNvPr>
          <p:cNvCxnSpPr>
            <a:cxnSpLocks/>
          </p:cNvCxnSpPr>
          <p:nvPr/>
        </p:nvCxnSpPr>
        <p:spPr>
          <a:xfrm flipH="1">
            <a:off x="4130211" y="3109646"/>
            <a:ext cx="5527498"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8" name="Connettore diritto 17">
            <a:extLst>
              <a:ext uri="{FF2B5EF4-FFF2-40B4-BE49-F238E27FC236}">
                <a16:creationId xmlns:a16="http://schemas.microsoft.com/office/drawing/2014/main" id="{F7BB5954-76AB-4B03-8FF4-CCEDEC890351}"/>
              </a:ext>
            </a:extLst>
          </p:cNvPr>
          <p:cNvCxnSpPr>
            <a:cxnSpLocks/>
          </p:cNvCxnSpPr>
          <p:nvPr/>
        </p:nvCxnSpPr>
        <p:spPr>
          <a:xfrm flipH="1">
            <a:off x="1744895" y="3512050"/>
            <a:ext cx="346410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0" name="Connettore diritto 19">
            <a:extLst>
              <a:ext uri="{FF2B5EF4-FFF2-40B4-BE49-F238E27FC236}">
                <a16:creationId xmlns:a16="http://schemas.microsoft.com/office/drawing/2014/main" id="{4E78BAB3-DCF7-4873-9172-C744A52E3F87}"/>
              </a:ext>
            </a:extLst>
          </p:cNvPr>
          <p:cNvCxnSpPr>
            <a:cxnSpLocks/>
          </p:cNvCxnSpPr>
          <p:nvPr/>
        </p:nvCxnSpPr>
        <p:spPr>
          <a:xfrm flipH="1">
            <a:off x="2445249" y="4402478"/>
            <a:ext cx="6976153"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325686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olo 3">
            <a:extLst>
              <a:ext uri="{FF2B5EF4-FFF2-40B4-BE49-F238E27FC236}">
                <a16:creationId xmlns:a16="http://schemas.microsoft.com/office/drawing/2014/main" id="{D303D74C-E197-4BA2-A225-75442CDBCED2}"/>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Il </a:t>
            </a:r>
            <a:r>
              <a:rPr lang="en-US" sz="6000" dirty="0">
                <a:solidFill>
                  <a:srgbClr val="FFFFFF"/>
                </a:solidFill>
              </a:rPr>
              <a:t>bug</a:t>
            </a:r>
            <a:endParaRPr lang="en-US" sz="6000" kern="1200" dirty="0">
              <a:solidFill>
                <a:srgbClr val="FFFFFF"/>
              </a:solidFill>
              <a:latin typeface="+mj-lt"/>
              <a:ea typeface="+mj-ea"/>
              <a:cs typeface="+mj-cs"/>
            </a:endParaRPr>
          </a:p>
        </p:txBody>
      </p:sp>
      <p:sp>
        <p:nvSpPr>
          <p:cNvPr id="13" name="Oval 12">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Insetto sotto lente d'ingrandimento">
            <a:extLst>
              <a:ext uri="{FF2B5EF4-FFF2-40B4-BE49-F238E27FC236}">
                <a16:creationId xmlns:a16="http://schemas.microsoft.com/office/drawing/2014/main" id="{C3E2A407-FFFA-49E0-9729-28C771F70E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4201865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643BE6C-86B7-4AB9-91E8-9B5DB45AC8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0"/>
            <a:ext cx="12188825" cy="42428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293026" y="713195"/>
            <a:ext cx="9605948" cy="2318665"/>
          </a:xfrm>
        </p:spPr>
        <p:txBody>
          <a:bodyPr vert="horz" lIns="91440" tIns="45720" rIns="91440" bIns="45720" rtlCol="0" anchor="b">
            <a:normAutofit/>
          </a:bodyPr>
          <a:lstStyle/>
          <a:p>
            <a:pPr algn="ctr"/>
            <a:r>
              <a:rPr lang="en-US" sz="5400" kern="1200">
                <a:solidFill>
                  <a:srgbClr val="FFFFFF"/>
                </a:solidFill>
                <a:latin typeface="+mj-lt"/>
                <a:ea typeface="+mj-ea"/>
                <a:cs typeface="+mj-cs"/>
              </a:rPr>
              <a:t>Iniziamo!</a:t>
            </a:r>
          </a:p>
        </p:txBody>
      </p:sp>
      <p:pic>
        <p:nvPicPr>
          <p:cNvPr id="6" name="Graphic 5">
            <a:extLst>
              <a:ext uri="{FF2B5EF4-FFF2-40B4-BE49-F238E27FC236}">
                <a16:creationId xmlns:a16="http://schemas.microsoft.com/office/drawing/2014/main" id="{14644643-B378-4999-A125-335049DF5E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6089" y="4805363"/>
            <a:ext cx="1179824" cy="1179824"/>
          </a:xfrm>
          <a:prstGeom prst="rect">
            <a:avLst/>
          </a:prstGeom>
        </p:spPr>
      </p:pic>
    </p:spTree>
    <p:extLst>
      <p:ext uri="{BB962C8B-B14F-4D97-AF65-F5344CB8AC3E}">
        <p14:creationId xmlns:p14="http://schemas.microsoft.com/office/powerpoint/2010/main" val="16554042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D4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a:extLst>
              <a:ext uri="{FF2B5EF4-FFF2-40B4-BE49-F238E27FC236}">
                <a16:creationId xmlns:a16="http://schemas.microsoft.com/office/drawing/2014/main" id="{430E88D7-5D23-4F7C-9126-5B2BBD840D0D}"/>
              </a:ext>
            </a:extLst>
          </p:cNvPr>
          <p:cNvPicPr>
            <a:picLocks noChangeAspect="1"/>
          </p:cNvPicPr>
          <p:nvPr/>
        </p:nvPicPr>
        <p:blipFill rotWithShape="1">
          <a:blip r:embed="rId3"/>
          <a:srcRect l="9368" t="19650" r="22963" b="30612"/>
          <a:stretch/>
        </p:blipFill>
        <p:spPr>
          <a:xfrm>
            <a:off x="512671" y="972290"/>
            <a:ext cx="11166658" cy="4616851"/>
          </a:xfrm>
          <a:prstGeom prst="rect">
            <a:avLst/>
          </a:prstGeom>
        </p:spPr>
      </p:pic>
    </p:spTree>
    <p:extLst>
      <p:ext uri="{BB962C8B-B14F-4D97-AF65-F5344CB8AC3E}">
        <p14:creationId xmlns:p14="http://schemas.microsoft.com/office/powerpoint/2010/main" val="40309408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D4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magine 2">
            <a:extLst>
              <a:ext uri="{FF2B5EF4-FFF2-40B4-BE49-F238E27FC236}">
                <a16:creationId xmlns:a16="http://schemas.microsoft.com/office/drawing/2014/main" id="{8E25FF9C-0C17-4293-A534-73A3079C9E4E}"/>
              </a:ext>
            </a:extLst>
          </p:cNvPr>
          <p:cNvPicPr>
            <a:picLocks noChangeAspect="1"/>
          </p:cNvPicPr>
          <p:nvPr/>
        </p:nvPicPr>
        <p:blipFill rotWithShape="1">
          <a:blip r:embed="rId3"/>
          <a:srcRect l="22093" t="14000" r="32907" b="43395"/>
          <a:stretch/>
        </p:blipFill>
        <p:spPr>
          <a:xfrm>
            <a:off x="477011" y="598210"/>
            <a:ext cx="6978853" cy="3742295"/>
          </a:xfrm>
          <a:prstGeom prst="rect">
            <a:avLst/>
          </a:prstGeom>
        </p:spPr>
      </p:pic>
      <p:pic>
        <p:nvPicPr>
          <p:cNvPr id="2" name="Immagine 1">
            <a:extLst>
              <a:ext uri="{FF2B5EF4-FFF2-40B4-BE49-F238E27FC236}">
                <a16:creationId xmlns:a16="http://schemas.microsoft.com/office/drawing/2014/main" id="{84424263-60C3-466D-BD67-43BF1315161A}"/>
              </a:ext>
            </a:extLst>
          </p:cNvPr>
          <p:cNvPicPr>
            <a:picLocks noChangeAspect="1"/>
          </p:cNvPicPr>
          <p:nvPr/>
        </p:nvPicPr>
        <p:blipFill rotWithShape="1">
          <a:blip r:embed="rId4"/>
          <a:srcRect t="53233"/>
          <a:stretch/>
        </p:blipFill>
        <p:spPr>
          <a:xfrm>
            <a:off x="3807342" y="2469357"/>
            <a:ext cx="7774057" cy="3742296"/>
          </a:xfrm>
          <a:prstGeom prst="rect">
            <a:avLst/>
          </a:prstGeom>
        </p:spPr>
      </p:pic>
    </p:spTree>
    <p:extLst>
      <p:ext uri="{BB962C8B-B14F-4D97-AF65-F5344CB8AC3E}">
        <p14:creationId xmlns:p14="http://schemas.microsoft.com/office/powerpoint/2010/main" val="13138051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377A02D2-907E-434D-8609-F88510837F62}"/>
              </a:ext>
            </a:extLst>
          </p:cNvPr>
          <p:cNvSpPr>
            <a:spLocks noGrp="1"/>
          </p:cNvSpPr>
          <p:nvPr>
            <p:ph type="ctrTitle"/>
          </p:nvPr>
        </p:nvSpPr>
        <p:spPr>
          <a:xfrm>
            <a:off x="1848465" y="3298722"/>
            <a:ext cx="8495070" cy="1784402"/>
          </a:xfrm>
        </p:spPr>
        <p:txBody>
          <a:bodyPr anchor="b">
            <a:normAutofit/>
          </a:bodyPr>
          <a:lstStyle/>
          <a:p>
            <a:r>
              <a:rPr lang="it-IT" sz="3800" b="1">
                <a:solidFill>
                  <a:srgbClr val="FFFFFF"/>
                </a:solidFill>
              </a:rPr>
              <a:t>Quelli che ballavano</a:t>
            </a:r>
            <a:r>
              <a:rPr lang="it-IT" sz="3800">
                <a:solidFill>
                  <a:srgbClr val="FFFFFF"/>
                </a:solidFill>
              </a:rPr>
              <a:t> erano visti come pazzi da quelli che non sentivano la musica</a:t>
            </a:r>
          </a:p>
        </p:txBody>
      </p:sp>
      <p:sp>
        <p:nvSpPr>
          <p:cNvPr id="4" name="Sottotitolo 3">
            <a:extLst>
              <a:ext uri="{FF2B5EF4-FFF2-40B4-BE49-F238E27FC236}">
                <a16:creationId xmlns:a16="http://schemas.microsoft.com/office/drawing/2014/main" id="{E17A62AD-993C-4DDF-9022-B9545D60F60B}"/>
              </a:ext>
            </a:extLst>
          </p:cNvPr>
          <p:cNvSpPr>
            <a:spLocks noGrp="1"/>
          </p:cNvSpPr>
          <p:nvPr>
            <p:ph type="subTitle" idx="1"/>
          </p:nvPr>
        </p:nvSpPr>
        <p:spPr>
          <a:xfrm>
            <a:off x="1848465" y="5258851"/>
            <a:ext cx="8495070" cy="904005"/>
          </a:xfrm>
        </p:spPr>
        <p:txBody>
          <a:bodyPr>
            <a:normAutofit/>
          </a:bodyPr>
          <a:lstStyle/>
          <a:p>
            <a:r>
              <a:rPr lang="it-IT">
                <a:solidFill>
                  <a:srgbClr val="FFFFFF"/>
                </a:solidFill>
              </a:rPr>
              <a:t>Friedrich </a:t>
            </a:r>
            <a:r>
              <a:rPr lang="it-IT" b="1">
                <a:solidFill>
                  <a:srgbClr val="FFFFFF"/>
                </a:solidFill>
              </a:rPr>
              <a:t>Nietzsche</a:t>
            </a:r>
            <a:endParaRPr lang="it-IT">
              <a:solidFill>
                <a:srgbClr val="FFFFFF"/>
              </a:solidFill>
            </a:endParaRPr>
          </a:p>
        </p:txBody>
      </p:sp>
      <p:sp>
        <p:nvSpPr>
          <p:cNvPr id="77" name="Oval 76">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0" name="Graphic 69">
            <a:extLst>
              <a:ext uri="{FF2B5EF4-FFF2-40B4-BE49-F238E27FC236}">
                <a16:creationId xmlns:a16="http://schemas.microsoft.com/office/drawing/2014/main" id="{F6416B64-A8C3-4AC2-8127-33EF1F33DD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val="41742976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495F8E3-5243-4F02-AC53-F05721B35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8D2576E2-C3E1-49EE-8DFD-364BD0B29F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a:noFill/>
        </p:grpSpPr>
        <p:sp>
          <p:nvSpPr>
            <p:cNvPr id="24" name="Freeform 5">
              <a:extLst>
                <a:ext uri="{FF2B5EF4-FFF2-40B4-BE49-F238E27FC236}">
                  <a16:creationId xmlns:a16="http://schemas.microsoft.com/office/drawing/2014/main" id="{E1FBE20D-AF57-4D3C-B85F-C89DCB7506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17000"/>
                </a:schemeClr>
              </a:solidFill>
              <a:prstDash val="solid"/>
              <a:miter lim="800000"/>
              <a:headEnd/>
              <a:tailEnd/>
            </a:ln>
          </p:spPr>
        </p:sp>
        <p:sp>
          <p:nvSpPr>
            <p:cNvPr id="25" name="Freeform 6">
              <a:extLst>
                <a:ext uri="{FF2B5EF4-FFF2-40B4-BE49-F238E27FC236}">
                  <a16:creationId xmlns:a16="http://schemas.microsoft.com/office/drawing/2014/main" id="{5C4E124F-7A3A-438B-BCCE-93766B25C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p:spPr>
        </p:sp>
        <p:sp>
          <p:nvSpPr>
            <p:cNvPr id="26" name="Freeform 7">
              <a:extLst>
                <a:ext uri="{FF2B5EF4-FFF2-40B4-BE49-F238E27FC236}">
                  <a16:creationId xmlns:a16="http://schemas.microsoft.com/office/drawing/2014/main" id="{DFEF142B-6E1D-41CA-8CEE-3CA9DB21A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18000"/>
                </a:schemeClr>
              </a:solidFill>
              <a:prstDash val="dash"/>
              <a:miter lim="800000"/>
              <a:headEnd/>
              <a:tailEnd/>
            </a:ln>
          </p:spPr>
        </p:sp>
        <p:sp>
          <p:nvSpPr>
            <p:cNvPr id="27" name="Freeform 8">
              <a:extLst>
                <a:ext uri="{FF2B5EF4-FFF2-40B4-BE49-F238E27FC236}">
                  <a16:creationId xmlns:a16="http://schemas.microsoft.com/office/drawing/2014/main" id="{E1779EA9-7A48-43C0-9439-1B0DC92250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15000"/>
                </a:schemeClr>
              </a:solidFill>
              <a:prstDash val="solid"/>
              <a:miter lim="800000"/>
              <a:headEnd/>
              <a:tailEnd/>
            </a:ln>
          </p:spPr>
        </p:sp>
        <p:sp>
          <p:nvSpPr>
            <p:cNvPr id="28" name="Freeform 9">
              <a:extLst>
                <a:ext uri="{FF2B5EF4-FFF2-40B4-BE49-F238E27FC236}">
                  <a16:creationId xmlns:a16="http://schemas.microsoft.com/office/drawing/2014/main" id="{ED425A8D-8A15-48BE-9952-7B88591C8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15000"/>
                </a:schemeClr>
              </a:solidFill>
              <a:prstDash val="solid"/>
              <a:miter lim="800000"/>
              <a:headEnd/>
              <a:tailEnd/>
            </a:ln>
          </p:spPr>
        </p:sp>
        <p:sp>
          <p:nvSpPr>
            <p:cNvPr id="29" name="Freeform 10">
              <a:extLst>
                <a:ext uri="{FF2B5EF4-FFF2-40B4-BE49-F238E27FC236}">
                  <a16:creationId xmlns:a16="http://schemas.microsoft.com/office/drawing/2014/main" id="{9ADA37EA-FA1C-4BEE-A3DA-7F5164A37B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14000"/>
                </a:schemeClr>
              </a:solidFill>
              <a:prstDash val="solid"/>
              <a:miter lim="800000"/>
              <a:headEnd/>
              <a:tailEnd/>
            </a:ln>
          </p:spPr>
        </p:sp>
        <p:sp>
          <p:nvSpPr>
            <p:cNvPr id="30" name="Freeform 11">
              <a:extLst>
                <a:ext uri="{FF2B5EF4-FFF2-40B4-BE49-F238E27FC236}">
                  <a16:creationId xmlns:a16="http://schemas.microsoft.com/office/drawing/2014/main" id="{7EE7556E-CF22-4376-8398-BEC3CEA59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13000"/>
                </a:schemeClr>
              </a:solidFill>
              <a:prstDash val="solid"/>
              <a:miter lim="800000"/>
              <a:headEnd/>
              <a:tailEnd/>
            </a:ln>
          </p:spPr>
        </p:sp>
        <p:sp>
          <p:nvSpPr>
            <p:cNvPr id="31" name="Freeform 12">
              <a:extLst>
                <a:ext uri="{FF2B5EF4-FFF2-40B4-BE49-F238E27FC236}">
                  <a16:creationId xmlns:a16="http://schemas.microsoft.com/office/drawing/2014/main" id="{5C4AED46-2EB4-4685-9446-2696EF93AC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13000"/>
                </a:schemeClr>
              </a:solidFill>
              <a:prstDash val="solid"/>
              <a:miter lim="800000"/>
              <a:headEnd/>
              <a:tailEnd/>
            </a:ln>
          </p:spPr>
        </p:sp>
        <p:sp>
          <p:nvSpPr>
            <p:cNvPr id="32" name="Freeform 13">
              <a:extLst>
                <a:ext uri="{FF2B5EF4-FFF2-40B4-BE49-F238E27FC236}">
                  <a16:creationId xmlns:a16="http://schemas.microsoft.com/office/drawing/2014/main" id="{0F6FE132-5523-428C-9704-05CF23FE0A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12000"/>
                </a:schemeClr>
              </a:solidFill>
              <a:prstDash val="dash"/>
              <a:miter lim="800000"/>
              <a:headEnd/>
              <a:tailEnd/>
            </a:ln>
          </p:spPr>
        </p:sp>
        <p:sp>
          <p:nvSpPr>
            <p:cNvPr id="33" name="Freeform 14">
              <a:extLst>
                <a:ext uri="{FF2B5EF4-FFF2-40B4-BE49-F238E27FC236}">
                  <a16:creationId xmlns:a16="http://schemas.microsoft.com/office/drawing/2014/main" id="{91A0DDC4-20AF-42C9-8D05-3C2E900DF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12000"/>
                </a:schemeClr>
              </a:solidFill>
              <a:prstDash val="dash"/>
              <a:miter lim="800000"/>
              <a:headEnd/>
              <a:tailEnd/>
            </a:ln>
          </p:spPr>
        </p:sp>
        <p:sp>
          <p:nvSpPr>
            <p:cNvPr id="34" name="Freeform 15">
              <a:extLst>
                <a:ext uri="{FF2B5EF4-FFF2-40B4-BE49-F238E27FC236}">
                  <a16:creationId xmlns:a16="http://schemas.microsoft.com/office/drawing/2014/main" id="{353028FD-48FD-4FE3-AB6C-AA31B6EE9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12000"/>
                </a:schemeClr>
              </a:solidFill>
              <a:prstDash val="dashDot"/>
              <a:miter lim="800000"/>
              <a:headEnd/>
              <a:tailEnd/>
            </a:ln>
          </p:spPr>
        </p:sp>
        <p:sp>
          <p:nvSpPr>
            <p:cNvPr id="35" name="Freeform 16">
              <a:extLst>
                <a:ext uri="{FF2B5EF4-FFF2-40B4-BE49-F238E27FC236}">
                  <a16:creationId xmlns:a16="http://schemas.microsoft.com/office/drawing/2014/main" id="{6847DBB9-5C5C-4EDB-A313-55EBE7548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12000"/>
                </a:schemeClr>
              </a:solidFill>
              <a:prstDash val="dashDot"/>
              <a:miter lim="800000"/>
              <a:headEnd/>
              <a:tailEnd/>
            </a:ln>
          </p:spPr>
        </p:sp>
        <p:sp>
          <p:nvSpPr>
            <p:cNvPr id="36" name="Freeform 17">
              <a:extLst>
                <a:ext uri="{FF2B5EF4-FFF2-40B4-BE49-F238E27FC236}">
                  <a16:creationId xmlns:a16="http://schemas.microsoft.com/office/drawing/2014/main" id="{5B4FED3F-D45D-4552-A50B-49921644A5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12000"/>
                </a:schemeClr>
              </a:solidFill>
              <a:prstDash val="solid"/>
              <a:miter lim="800000"/>
              <a:headEnd/>
              <a:tailEnd/>
            </a:ln>
          </p:spPr>
        </p:sp>
        <p:sp>
          <p:nvSpPr>
            <p:cNvPr id="37" name="Freeform 18">
              <a:extLst>
                <a:ext uri="{FF2B5EF4-FFF2-40B4-BE49-F238E27FC236}">
                  <a16:creationId xmlns:a16="http://schemas.microsoft.com/office/drawing/2014/main" id="{0615C099-8C25-42A3-8B7D-13FACA298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12000"/>
                </a:schemeClr>
              </a:solidFill>
              <a:prstDash val="solid"/>
              <a:miter lim="800000"/>
              <a:headEnd/>
              <a:tailEnd/>
            </a:ln>
          </p:spPr>
        </p:sp>
        <p:sp>
          <p:nvSpPr>
            <p:cNvPr id="38" name="Freeform 19">
              <a:extLst>
                <a:ext uri="{FF2B5EF4-FFF2-40B4-BE49-F238E27FC236}">
                  <a16:creationId xmlns:a16="http://schemas.microsoft.com/office/drawing/2014/main" id="{14EA6D86-78DD-410C-98A6-0F39C778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11000"/>
                </a:schemeClr>
              </a:solidFill>
              <a:prstDash val="solid"/>
              <a:miter lim="800000"/>
              <a:headEnd/>
              <a:tailEnd/>
            </a:ln>
          </p:spPr>
        </p:sp>
        <p:sp>
          <p:nvSpPr>
            <p:cNvPr id="39" name="Freeform 20">
              <a:extLst>
                <a:ext uri="{FF2B5EF4-FFF2-40B4-BE49-F238E27FC236}">
                  <a16:creationId xmlns:a16="http://schemas.microsoft.com/office/drawing/2014/main" id="{91D0FAE2-C07D-4CBD-8FFF-B56A7328E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11000"/>
                </a:schemeClr>
              </a:solidFill>
              <a:prstDash val="solid"/>
              <a:miter lim="800000"/>
              <a:headEnd/>
              <a:tailEnd/>
            </a:ln>
          </p:spPr>
        </p:sp>
        <p:sp>
          <p:nvSpPr>
            <p:cNvPr id="40" name="Freeform 21">
              <a:extLst>
                <a:ext uri="{FF2B5EF4-FFF2-40B4-BE49-F238E27FC236}">
                  <a16:creationId xmlns:a16="http://schemas.microsoft.com/office/drawing/2014/main" id="{489A1A78-EC3F-4F24-8748-4EC5703D1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10000"/>
                </a:schemeClr>
              </a:solidFill>
              <a:prstDash val="solid"/>
              <a:miter lim="800000"/>
              <a:headEnd/>
              <a:tailEnd/>
            </a:ln>
          </p:spPr>
        </p:sp>
        <p:sp>
          <p:nvSpPr>
            <p:cNvPr id="41" name="Freeform 22">
              <a:extLst>
                <a:ext uri="{FF2B5EF4-FFF2-40B4-BE49-F238E27FC236}">
                  <a16:creationId xmlns:a16="http://schemas.microsoft.com/office/drawing/2014/main" id="{6A751690-20E9-4445-8508-944E1594E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10000"/>
                </a:schemeClr>
              </a:solidFill>
              <a:prstDash val="dash"/>
              <a:miter lim="800000"/>
              <a:headEnd/>
              <a:tailEnd/>
            </a:ln>
          </p:spPr>
        </p:sp>
        <p:sp>
          <p:nvSpPr>
            <p:cNvPr id="42" name="Freeform 23">
              <a:extLst>
                <a:ext uri="{FF2B5EF4-FFF2-40B4-BE49-F238E27FC236}">
                  <a16:creationId xmlns:a16="http://schemas.microsoft.com/office/drawing/2014/main" id="{62E57C0B-6447-4635-82B8-DBA30F58B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10000"/>
                </a:schemeClr>
              </a:solidFill>
              <a:prstDash val="solid"/>
              <a:miter lim="800000"/>
              <a:headEnd/>
              <a:tailEnd/>
            </a:ln>
          </p:spPr>
        </p:sp>
      </p:grpSp>
      <p:grpSp>
        <p:nvGrpSpPr>
          <p:cNvPr id="44" name="Group 43">
            <a:extLst>
              <a:ext uri="{FF2B5EF4-FFF2-40B4-BE49-F238E27FC236}">
                <a16:creationId xmlns:a16="http://schemas.microsoft.com/office/drawing/2014/main" id="{EF79D782-A9ED-4AEE-B67D-DDD6F1CB52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45" name="Rectangle 44">
              <a:extLst>
                <a:ext uri="{FF2B5EF4-FFF2-40B4-BE49-F238E27FC236}">
                  <a16:creationId xmlns:a16="http://schemas.microsoft.com/office/drawing/2014/main" id="{E6C9F140-6D17-42C4-96E2-F124090D4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Isosceles Triangle 45">
              <a:extLst>
                <a:ext uri="{FF2B5EF4-FFF2-40B4-BE49-F238E27FC236}">
                  <a16:creationId xmlns:a16="http://schemas.microsoft.com/office/drawing/2014/main" id="{EE0A3AEC-72D0-4759-A596-564927A0CF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46">
              <a:extLst>
                <a:ext uri="{FF2B5EF4-FFF2-40B4-BE49-F238E27FC236}">
                  <a16:creationId xmlns:a16="http://schemas.microsoft.com/office/drawing/2014/main" id="{1A027B02-EC1B-499B-B4F5-7221EC8D8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4" name="Titolo 3">
            <a:extLst>
              <a:ext uri="{FF2B5EF4-FFF2-40B4-BE49-F238E27FC236}">
                <a16:creationId xmlns:a16="http://schemas.microsoft.com/office/drawing/2014/main" id="{8D43B8A6-C787-4FC9-870C-81E7B76905FE}"/>
              </a:ext>
            </a:extLst>
          </p:cNvPr>
          <p:cNvSpPr>
            <a:spLocks noGrp="1"/>
          </p:cNvSpPr>
          <p:nvPr>
            <p:ph type="ctrTitle"/>
          </p:nvPr>
        </p:nvSpPr>
        <p:spPr>
          <a:xfrm>
            <a:off x="1755648" y="2075688"/>
            <a:ext cx="8677656" cy="1746504"/>
          </a:xfrm>
        </p:spPr>
        <p:txBody>
          <a:bodyPr vert="horz" lIns="91440" tIns="45720" rIns="91440" bIns="45720" rtlCol="0">
            <a:normAutofit/>
          </a:bodyPr>
          <a:lstStyle/>
          <a:p>
            <a:r>
              <a:rPr lang="en-US" sz="5400" dirty="0">
                <a:solidFill>
                  <a:srgbClr val="FFFFFF"/>
                </a:solidFill>
              </a:rPr>
              <a:t>10:10</a:t>
            </a:r>
          </a:p>
        </p:txBody>
      </p:sp>
    </p:spTree>
    <p:extLst>
      <p:ext uri="{BB962C8B-B14F-4D97-AF65-F5344CB8AC3E}">
        <p14:creationId xmlns:p14="http://schemas.microsoft.com/office/powerpoint/2010/main" val="1074341187"/>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Application</a:t>
            </a:r>
          </a:p>
        </p:txBody>
      </p:sp>
      <p:cxnSp>
        <p:nvCxnSpPr>
          <p:cNvPr id="18" name="Straight Connector 17">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1755187"/>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AppDomain</a:t>
            </a:r>
            <a:endParaRPr lang="it-IT" sz="2400" dirty="0">
              <a:solidFill>
                <a:schemeClr val="bg1"/>
              </a:solidFill>
            </a:endParaRPr>
          </a:p>
        </p:txBody>
      </p:sp>
      <p:pic>
        <p:nvPicPr>
          <p:cNvPr id="11" name="Graphic 6" descr="Cass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Rappresenta un dominio applicazione, ossia un ambiente isolato nel quale vengono eseguite le applicazioni</a:t>
            </a:r>
          </a:p>
          <a:p>
            <a:pPr marL="0" indent="0">
              <a:buNone/>
            </a:pPr>
            <a:endParaRPr lang="it-IT" sz="1800" dirty="0">
              <a:solidFill>
                <a:schemeClr val="bg1"/>
              </a:solidFill>
            </a:endParaRPr>
          </a:p>
        </p:txBody>
      </p:sp>
    </p:spTree>
    <p:extLst>
      <p:ext uri="{BB962C8B-B14F-4D97-AF65-F5344CB8AC3E}">
        <p14:creationId xmlns:p14="http://schemas.microsoft.com/office/powerpoint/2010/main" val="7854624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7F96738-7A6E-4745-AC4C-326A57E39CD6}"/>
              </a:ext>
            </a:extLst>
          </p:cNvPr>
          <p:cNvSpPr>
            <a:spLocks noGrp="1"/>
          </p:cNvSpPr>
          <p:nvPr>
            <p:ph type="title"/>
          </p:nvPr>
        </p:nvSpPr>
        <p:spPr>
          <a:xfrm>
            <a:off x="838200" y="365125"/>
            <a:ext cx="10515600" cy="1325563"/>
          </a:xfrm>
        </p:spPr>
        <p:txBody>
          <a:bodyPr>
            <a:normAutofit/>
          </a:bodyPr>
          <a:lstStyle/>
          <a:p>
            <a:r>
              <a:rPr lang="it-IT">
                <a:solidFill>
                  <a:schemeClr val="bg1">
                    <a:lumMod val="95000"/>
                    <a:lumOff val="5000"/>
                  </a:schemeClr>
                </a:solidFill>
              </a:rPr>
              <a:t>AppDomain</a:t>
            </a:r>
          </a:p>
        </p:txBody>
      </p:sp>
      <p:sp>
        <p:nvSpPr>
          <p:cNvPr id="3" name="Segnaposto contenuto 2">
            <a:extLst>
              <a:ext uri="{FF2B5EF4-FFF2-40B4-BE49-F238E27FC236}">
                <a16:creationId xmlns:a16="http://schemas.microsoft.com/office/drawing/2014/main" id="{BEC9A74A-98DC-4788-B1F0-AE9921B37AF9}"/>
              </a:ext>
            </a:extLst>
          </p:cNvPr>
          <p:cNvSpPr>
            <a:spLocks noGrp="1"/>
          </p:cNvSpPr>
          <p:nvPr>
            <p:ph idx="1"/>
          </p:nvPr>
        </p:nvSpPr>
        <p:spPr>
          <a:xfrm>
            <a:off x="838200" y="2015406"/>
            <a:ext cx="10515600" cy="4065986"/>
          </a:xfrm>
        </p:spPr>
        <p:txBody>
          <a:bodyPr anchor="ctr">
            <a:normAutofit/>
          </a:bodyPr>
          <a:lstStyle/>
          <a:p>
            <a:r>
              <a:rPr lang="it-IT" sz="2000" dirty="0"/>
              <a:t>Viene usato per isolare le attività che potrebbero arrestare un processo. </a:t>
            </a:r>
          </a:p>
          <a:p>
            <a:r>
              <a:rPr lang="it-IT" sz="2000" dirty="0"/>
              <a:t>Implementa un set di eventi che consentono alle applicazioni di rispondere quando viene caricato un assembly, quando un dominio applicazione viene scaricato o quando viene generata un'eccezione non gestita.</a:t>
            </a:r>
          </a:p>
        </p:txBody>
      </p:sp>
      <p:sp>
        <p:nvSpPr>
          <p:cNvPr id="6" name="Rectangle 4">
            <a:extLst>
              <a:ext uri="{FF2B5EF4-FFF2-40B4-BE49-F238E27FC236}">
                <a16:creationId xmlns:a16="http://schemas.microsoft.com/office/drawing/2014/main" id="{9D980E2C-99AB-44AB-B9DB-21686BB8E6A3}"/>
              </a:ext>
            </a:extLst>
          </p:cNvPr>
          <p:cNvSpPr>
            <a:spLocks noChangeArrowheads="1"/>
          </p:cNvSpPr>
          <p:nvPr/>
        </p:nvSpPr>
        <p:spPr bwMode="auto">
          <a:xfrm>
            <a:off x="930666" y="1282108"/>
            <a:ext cx="1126133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lvl="0" eaLnBrk="0" fontAlgn="base" hangingPunct="0">
              <a:spcBef>
                <a:spcPct val="0"/>
              </a:spcBef>
              <a:spcAft>
                <a:spcPts val="600"/>
              </a:spcAft>
            </a:pPr>
            <a:r>
              <a:rPr lang="en-US" altLang="it-IT" sz="1600" dirty="0">
                <a:solidFill>
                  <a:schemeClr val="bg1">
                    <a:lumMod val="50000"/>
                    <a:lumOff val="50000"/>
                  </a:schemeClr>
                </a:solidFill>
                <a:latin typeface="Segoe UI" panose="020B0502040204020203" pitchFamily="34" charset="0"/>
                <a:cs typeface="Segoe UI" panose="020B0502040204020203" pitchFamily="34" charset="0"/>
              </a:rPr>
              <a:t>Assembly: mscorlib.dll, netstandard.dll, System.Runtime.Extensions.dll</a:t>
            </a:r>
            <a:endPar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92500208"/>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7ABA899-A832-4D7B-904D-ED79DE77931B}"/>
              </a:ext>
            </a:extLst>
          </p:cNvPr>
          <p:cNvSpPr>
            <a:spLocks noGrp="1"/>
          </p:cNvSpPr>
          <p:nvPr>
            <p:ph type="title"/>
          </p:nvPr>
        </p:nvSpPr>
        <p:spPr>
          <a:xfrm>
            <a:off x="943276" y="712268"/>
            <a:ext cx="10410524" cy="1193533"/>
          </a:xfrm>
        </p:spPr>
        <p:txBody>
          <a:bodyPr>
            <a:normAutofit/>
          </a:bodyPr>
          <a:lstStyle/>
          <a:p>
            <a:r>
              <a:rPr lang="it-IT">
                <a:solidFill>
                  <a:srgbClr val="FFFFFF"/>
                </a:solidFill>
              </a:rPr>
              <a:t>AppDomain</a:t>
            </a:r>
          </a:p>
        </p:txBody>
      </p:sp>
      <p:cxnSp>
        <p:nvCxnSpPr>
          <p:cNvPr id="10" name="Straight Connector 9">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A48B5453-9A65-42D8-85D2-27034342F063}"/>
              </a:ext>
            </a:extLst>
          </p:cNvPr>
          <p:cNvSpPr>
            <a:spLocks noGrp="1"/>
          </p:cNvSpPr>
          <p:nvPr>
            <p:ph idx="1"/>
          </p:nvPr>
        </p:nvSpPr>
        <p:spPr>
          <a:xfrm>
            <a:off x="943276" y="2050181"/>
            <a:ext cx="10410524" cy="4126782"/>
          </a:xfrm>
        </p:spPr>
        <p:txBody>
          <a:bodyPr>
            <a:normAutofit/>
          </a:bodyPr>
          <a:lstStyle/>
          <a:p>
            <a:pPr marL="0" indent="0">
              <a:buNone/>
            </a:pPr>
            <a:r>
              <a:rPr lang="it-IT" sz="2400" b="1" dirty="0" err="1">
                <a:solidFill>
                  <a:srgbClr val="FFFFFF"/>
                </a:solidFill>
              </a:rPr>
              <a:t>UnhandledException</a:t>
            </a:r>
            <a:r>
              <a:rPr lang="it-IT" sz="2400" dirty="0">
                <a:solidFill>
                  <a:srgbClr val="FFFFFF"/>
                </a:solidFill>
              </a:rPr>
              <a:t>	</a:t>
            </a:r>
          </a:p>
          <a:p>
            <a:pPr marL="0" indent="0">
              <a:buNone/>
            </a:pPr>
            <a:r>
              <a:rPr lang="it-IT" sz="2400" dirty="0">
                <a:solidFill>
                  <a:srgbClr val="FFFFFF"/>
                </a:solidFill>
              </a:rPr>
              <a:t>Si verifica quando non viene intercettata un'eccezione</a:t>
            </a:r>
          </a:p>
        </p:txBody>
      </p:sp>
      <p:pic>
        <p:nvPicPr>
          <p:cNvPr id="9" name="Elemento grafico 8" descr="Informazioni">
            <a:extLst>
              <a:ext uri="{FF2B5EF4-FFF2-40B4-BE49-F238E27FC236}">
                <a16:creationId xmlns:a16="http://schemas.microsoft.com/office/drawing/2014/main" id="{502C303C-A8B2-4650-8DAB-6A75C80EDD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1926151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Application</a:t>
            </a:r>
          </a:p>
        </p:txBody>
      </p:sp>
      <p:pic>
        <p:nvPicPr>
          <p:cNvPr id="11" name="Elemento grafico 10" descr="Piant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Incapsula un'applicazione Windows Presentation Foundation</a:t>
            </a:r>
          </a:p>
          <a:p>
            <a:pPr marL="0" indent="0">
              <a:buNone/>
            </a:pPr>
            <a:endParaRPr lang="it-IT" sz="1800" dirty="0">
              <a:solidFill>
                <a:schemeClr val="bg1"/>
              </a:solidFill>
            </a:endParaRPr>
          </a:p>
        </p:txBody>
      </p:sp>
    </p:spTree>
    <p:extLst>
      <p:ext uri="{BB962C8B-B14F-4D97-AF65-F5344CB8AC3E}">
        <p14:creationId xmlns:p14="http://schemas.microsoft.com/office/powerpoint/2010/main" val="25708663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a:solidFill>
                  <a:schemeClr val="bg1">
                    <a:lumMod val="95000"/>
                    <a:lumOff val="5000"/>
                  </a:schemeClr>
                </a:solidFill>
              </a:rPr>
              <a:t>Application</a:t>
            </a: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Application implementa il modello singleton per fornire l'accesso condiviso ai servizi della finestra, della proprietà e dell'ambito delle risorse. Di conseguenza, è possibile creare una sola istanza della classe Application per </a:t>
            </a:r>
            <a:r>
              <a:rPr lang="it-IT" sz="2000" dirty="0" err="1"/>
              <a:t>AppDomain</a:t>
            </a:r>
            <a:endParaRPr lang="it-IT" sz="2000" dirty="0"/>
          </a:p>
          <a:p>
            <a:r>
              <a:rPr lang="it-IT" sz="2000" dirty="0"/>
              <a:t>È possibile implementare un Application usando markup, markup e code-</a:t>
            </a:r>
            <a:r>
              <a:rPr lang="it-IT" sz="2000" dirty="0" err="1"/>
              <a:t>behind</a:t>
            </a:r>
            <a:r>
              <a:rPr lang="it-IT" sz="2000" dirty="0"/>
              <a:t> o solo codice</a:t>
            </a:r>
          </a:p>
          <a:p>
            <a:endParaRPr lang="it-IT" sz="2000" dirty="0"/>
          </a:p>
        </p:txBody>
      </p:sp>
      <p:sp>
        <p:nvSpPr>
          <p:cNvPr id="9" name="Rectangle 4">
            <a:extLst>
              <a:ext uri="{FF2B5EF4-FFF2-40B4-BE49-F238E27FC236}">
                <a16:creationId xmlns:a16="http://schemas.microsoft.com/office/drawing/2014/main" id="{D10A1FA3-9C79-4DC9-BD3C-66E8A1F1714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286071832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6000" kern="1200">
                <a:solidFill>
                  <a:srgbClr val="FFFFFF"/>
                </a:solidFill>
                <a:latin typeface="+mj-lt"/>
                <a:ea typeface="+mj-ea"/>
                <a:cs typeface="+mj-cs"/>
              </a:rPr>
              <a:t>La Vostra esperienza con WPF</a:t>
            </a:r>
          </a:p>
        </p:txBody>
      </p:sp>
      <p:sp>
        <p:nvSpPr>
          <p:cNvPr id="11" name="Oval 10">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Graphic 5" descr="Recensione cliente">
            <a:extLst>
              <a:ext uri="{FF2B5EF4-FFF2-40B4-BE49-F238E27FC236}">
                <a16:creationId xmlns:a16="http://schemas.microsoft.com/office/drawing/2014/main" id="{048330DB-A801-4D06-ABA8-EE67143996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22083487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Application</a:t>
            </a: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Un'applicazione autonoma non richiede un oggetto Application; è possibile implementare un metodo del punto di ingresso </a:t>
            </a:r>
            <a:r>
              <a:rPr lang="it-IT" sz="2400" dirty="0" err="1">
                <a:solidFill>
                  <a:srgbClr val="FFFFFF"/>
                </a:solidFill>
              </a:rPr>
              <a:t>static</a:t>
            </a:r>
            <a:r>
              <a:rPr lang="it-IT" sz="2400" dirty="0">
                <a:solidFill>
                  <a:srgbClr val="FFFFFF"/>
                </a:solidFill>
              </a:rPr>
              <a:t> personalizzato (</a:t>
            </a:r>
            <a:r>
              <a:rPr lang="it-IT" sz="2400" dirty="0" err="1">
                <a:solidFill>
                  <a:srgbClr val="FFFFFF"/>
                </a:solidFill>
              </a:rPr>
              <a:t>Main</a:t>
            </a:r>
            <a:r>
              <a:rPr lang="it-IT" sz="2400" dirty="0">
                <a:solidFill>
                  <a:srgbClr val="FFFFFF"/>
                </a:solidFill>
              </a:rPr>
              <a:t>) che apre una finestra senza creare un'istanza di Application</a:t>
            </a:r>
          </a:p>
        </p:txBody>
      </p:sp>
      <p:pic>
        <p:nvPicPr>
          <p:cNvPr id="18" name="Elemento grafico 17" descr="Informazioni">
            <a:extLst>
              <a:ext uri="{FF2B5EF4-FFF2-40B4-BE49-F238E27FC236}">
                <a16:creationId xmlns:a16="http://schemas.microsoft.com/office/drawing/2014/main" id="{9B10EE6C-E149-4DA2-A7F9-07687C0C03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25745260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Window</a:t>
            </a:r>
          </a:p>
        </p:txBody>
      </p:sp>
      <p:pic>
        <p:nvPicPr>
          <p:cNvPr id="11" name="Elemento grafico 10" descr="Monitor">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Quando crei un'applicazione WPF, la prima cosa che incontrerai è la classe Window</a:t>
            </a:r>
          </a:p>
        </p:txBody>
      </p:sp>
    </p:spTree>
    <p:extLst>
      <p:ext uri="{BB962C8B-B14F-4D97-AF65-F5344CB8AC3E}">
        <p14:creationId xmlns:p14="http://schemas.microsoft.com/office/powerpoint/2010/main" val="24803839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a:solidFill>
                  <a:schemeClr val="bg1">
                    <a:lumMod val="95000"/>
                    <a:lumOff val="5000"/>
                  </a:schemeClr>
                </a:solidFill>
              </a:rPr>
              <a:t>Window</a:t>
            </a: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Il punto di interazione di un utente con un'applicazione è una finestra</a:t>
            </a:r>
          </a:p>
          <a:p>
            <a:r>
              <a:rPr lang="it-IT" sz="2000" dirty="0"/>
              <a:t>Lo scopo principale di una finestra è ospitare contenuto tramite cui visualizzare dati e permettere agli utenti di interagire con i dati.</a:t>
            </a:r>
          </a:p>
          <a:p>
            <a:endParaRPr lang="it-IT" sz="2000" dirty="0"/>
          </a:p>
          <a:p>
            <a:endParaRPr lang="it-IT" sz="2000" dirty="0"/>
          </a:p>
        </p:txBody>
      </p:sp>
      <p:sp>
        <p:nvSpPr>
          <p:cNvPr id="9" name="Rectangle 4">
            <a:extLst>
              <a:ext uri="{FF2B5EF4-FFF2-40B4-BE49-F238E27FC236}">
                <a16:creationId xmlns:a16="http://schemas.microsoft.com/office/drawing/2014/main" id="{D10A1FA3-9C79-4DC9-BD3C-66E8A1F1714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1934683112"/>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 name="Rectangle 2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AC0E9DD9-A649-4358-9243-640434AF52AF}"/>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it-IT" sz="2800"/>
              <a:t>Window</a:t>
            </a:r>
          </a:p>
        </p:txBody>
      </p:sp>
      <p:sp>
        <p:nvSpPr>
          <p:cNvPr id="9" name="Content Placeholder 8">
            <a:extLst>
              <a:ext uri="{FF2B5EF4-FFF2-40B4-BE49-F238E27FC236}">
                <a16:creationId xmlns:a16="http://schemas.microsoft.com/office/drawing/2014/main" id="{C0EE7630-034B-42EB-8DE6-CC60712F57FA}"/>
              </a:ext>
            </a:extLst>
          </p:cNvPr>
          <p:cNvSpPr>
            <a:spLocks noGrp="1"/>
          </p:cNvSpPr>
          <p:nvPr>
            <p:ph idx="1"/>
          </p:nvPr>
        </p:nvSpPr>
        <p:spPr>
          <a:xfrm>
            <a:off x="643468" y="2638043"/>
            <a:ext cx="3363974" cy="3415623"/>
          </a:xfrm>
        </p:spPr>
        <p:txBody>
          <a:bodyPr>
            <a:normAutofit/>
          </a:bodyPr>
          <a:lstStyle/>
          <a:p>
            <a:pPr marL="0" indent="0">
              <a:buNone/>
            </a:pPr>
            <a:r>
              <a:rPr lang="it-IT" sz="1600" dirty="0"/>
              <a:t>Una Windows è costituita da due aree distinte:</a:t>
            </a:r>
          </a:p>
          <a:p>
            <a:pPr marL="0" indent="0">
              <a:buNone/>
            </a:pPr>
            <a:endParaRPr lang="it-IT" sz="1600" dirty="0"/>
          </a:p>
          <a:p>
            <a:r>
              <a:rPr lang="it-IT" sz="1600" dirty="0"/>
              <a:t>Area non client che ospita le aree di visualizzazione di Windows, tra cui un'icona, un titolo, un menu di sistema, un pulsante Riduci a icona, un pulsante Ingrandisci, un pulsante Ripristina, un pulsante Chiudi e un bordo.</a:t>
            </a:r>
          </a:p>
          <a:p>
            <a:r>
              <a:rPr lang="it-IT" sz="1600" dirty="0"/>
              <a:t>Area client che ospita il contenuto specifico dell'applicazione.</a:t>
            </a:r>
          </a:p>
          <a:p>
            <a:endParaRPr lang="en-US" sz="1600" dirty="0"/>
          </a:p>
        </p:txBody>
      </p:sp>
      <p:pic>
        <p:nvPicPr>
          <p:cNvPr id="5" name="Segnaposto contenuto 4" descr="Immagine che contiene screenshot&#10;&#10;Descrizione generata automaticamente">
            <a:extLst>
              <a:ext uri="{FF2B5EF4-FFF2-40B4-BE49-F238E27FC236}">
                <a16:creationId xmlns:a16="http://schemas.microsoft.com/office/drawing/2014/main" id="{F68950F9-BD41-489C-8004-7B7E999083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763" y="1032906"/>
            <a:ext cx="6250769" cy="4631320"/>
          </a:xfrm>
          <a:prstGeom prst="rect">
            <a:avLst/>
          </a:prstGeom>
        </p:spPr>
      </p:pic>
    </p:spTree>
    <p:extLst>
      <p:ext uri="{BB962C8B-B14F-4D97-AF65-F5344CB8AC3E}">
        <p14:creationId xmlns:p14="http://schemas.microsoft.com/office/powerpoint/2010/main" val="3837986290"/>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Window</a:t>
            </a: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La Window è un oggetto di tipo </a:t>
            </a:r>
            <a:r>
              <a:rPr lang="it-IT" sz="2400" dirty="0" err="1">
                <a:solidFill>
                  <a:srgbClr val="FFFFFF"/>
                </a:solidFill>
              </a:rPr>
              <a:t>ContentControl</a:t>
            </a:r>
            <a:endParaRPr lang="it-IT" sz="2400" dirty="0">
              <a:solidFill>
                <a:srgbClr val="FFFFFF"/>
              </a:solidFill>
            </a:endParaRPr>
          </a:p>
          <a:p>
            <a:pPr marL="0" indent="0">
              <a:buNone/>
            </a:pPr>
            <a:r>
              <a:rPr lang="it-IT" sz="1800" dirty="0">
                <a:solidFill>
                  <a:srgbClr val="FFFFFF"/>
                </a:solidFill>
              </a:rPr>
              <a:t>Per altre informazioni, vedere la classe </a:t>
            </a:r>
            <a:r>
              <a:rPr lang="it-IT" sz="1800" dirty="0" err="1">
                <a:solidFill>
                  <a:srgbClr val="FFFFFF"/>
                </a:solidFill>
              </a:rPr>
              <a:t>ContentControl</a:t>
            </a:r>
            <a:r>
              <a:rPr lang="it-IT" sz="1800" dirty="0">
                <a:solidFill>
                  <a:srgbClr val="FFFFFF"/>
                </a:solidFill>
              </a:rPr>
              <a:t>. </a:t>
            </a:r>
            <a:r>
              <a:rPr lang="it-IT" sz="1800" dirty="0">
                <a:solidFill>
                  <a:srgbClr val="FFFFFF"/>
                </a:solidFill>
                <a:sym typeface="Wingdings" panose="05000000000000000000" pitchFamily="2" charset="2"/>
              </a:rPr>
              <a:t></a:t>
            </a:r>
          </a:p>
          <a:p>
            <a:pPr marL="0" indent="0">
              <a:buNone/>
            </a:pPr>
            <a:endParaRPr lang="it-IT" sz="2400" dirty="0">
              <a:solidFill>
                <a:srgbClr val="FFFFFF"/>
              </a:solidFill>
              <a:sym typeface="Wingdings" panose="05000000000000000000" pitchFamily="2" charset="2"/>
            </a:endParaRPr>
          </a:p>
          <a:p>
            <a:pPr marL="0" indent="0">
              <a:buNone/>
            </a:pPr>
            <a:r>
              <a:rPr lang="it-IT" sz="2400" dirty="0">
                <a:solidFill>
                  <a:srgbClr val="FFFFFF"/>
                </a:solidFill>
              </a:rPr>
              <a:t>Inoltre, Window è un elemento radice e, pertanto, non può far parte del contenuto di un altro elemento.</a:t>
            </a:r>
          </a:p>
        </p:txBody>
      </p:sp>
      <p:pic>
        <p:nvPicPr>
          <p:cNvPr id="18" name="Elemento grafico 17" descr="Informazioni">
            <a:extLst>
              <a:ext uri="{FF2B5EF4-FFF2-40B4-BE49-F238E27FC236}">
                <a16:creationId xmlns:a16="http://schemas.microsoft.com/office/drawing/2014/main" id="{9B10EE6C-E149-4DA2-A7F9-07687C0C03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20550539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495F8E3-5243-4F02-AC53-F05721B35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8D2576E2-C3E1-49EE-8DFD-364BD0B29F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a:noFill/>
        </p:grpSpPr>
        <p:sp>
          <p:nvSpPr>
            <p:cNvPr id="24" name="Freeform 5">
              <a:extLst>
                <a:ext uri="{FF2B5EF4-FFF2-40B4-BE49-F238E27FC236}">
                  <a16:creationId xmlns:a16="http://schemas.microsoft.com/office/drawing/2014/main" id="{E1FBE20D-AF57-4D3C-B85F-C89DCB7506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17000"/>
                </a:schemeClr>
              </a:solidFill>
              <a:prstDash val="solid"/>
              <a:miter lim="800000"/>
              <a:headEnd/>
              <a:tailEnd/>
            </a:ln>
          </p:spPr>
        </p:sp>
        <p:sp>
          <p:nvSpPr>
            <p:cNvPr id="25" name="Freeform 6">
              <a:extLst>
                <a:ext uri="{FF2B5EF4-FFF2-40B4-BE49-F238E27FC236}">
                  <a16:creationId xmlns:a16="http://schemas.microsoft.com/office/drawing/2014/main" id="{5C4E124F-7A3A-438B-BCCE-93766B25C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p:spPr>
        </p:sp>
        <p:sp>
          <p:nvSpPr>
            <p:cNvPr id="26" name="Freeform 7">
              <a:extLst>
                <a:ext uri="{FF2B5EF4-FFF2-40B4-BE49-F238E27FC236}">
                  <a16:creationId xmlns:a16="http://schemas.microsoft.com/office/drawing/2014/main" id="{DFEF142B-6E1D-41CA-8CEE-3CA9DB21A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18000"/>
                </a:schemeClr>
              </a:solidFill>
              <a:prstDash val="dash"/>
              <a:miter lim="800000"/>
              <a:headEnd/>
              <a:tailEnd/>
            </a:ln>
          </p:spPr>
        </p:sp>
        <p:sp>
          <p:nvSpPr>
            <p:cNvPr id="27" name="Freeform 8">
              <a:extLst>
                <a:ext uri="{FF2B5EF4-FFF2-40B4-BE49-F238E27FC236}">
                  <a16:creationId xmlns:a16="http://schemas.microsoft.com/office/drawing/2014/main" id="{E1779EA9-7A48-43C0-9439-1B0DC92250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15000"/>
                </a:schemeClr>
              </a:solidFill>
              <a:prstDash val="solid"/>
              <a:miter lim="800000"/>
              <a:headEnd/>
              <a:tailEnd/>
            </a:ln>
          </p:spPr>
        </p:sp>
        <p:sp>
          <p:nvSpPr>
            <p:cNvPr id="28" name="Freeform 9">
              <a:extLst>
                <a:ext uri="{FF2B5EF4-FFF2-40B4-BE49-F238E27FC236}">
                  <a16:creationId xmlns:a16="http://schemas.microsoft.com/office/drawing/2014/main" id="{ED425A8D-8A15-48BE-9952-7B88591C8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15000"/>
                </a:schemeClr>
              </a:solidFill>
              <a:prstDash val="solid"/>
              <a:miter lim="800000"/>
              <a:headEnd/>
              <a:tailEnd/>
            </a:ln>
          </p:spPr>
        </p:sp>
        <p:sp>
          <p:nvSpPr>
            <p:cNvPr id="29" name="Freeform 10">
              <a:extLst>
                <a:ext uri="{FF2B5EF4-FFF2-40B4-BE49-F238E27FC236}">
                  <a16:creationId xmlns:a16="http://schemas.microsoft.com/office/drawing/2014/main" id="{9ADA37EA-FA1C-4BEE-A3DA-7F5164A37B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14000"/>
                </a:schemeClr>
              </a:solidFill>
              <a:prstDash val="solid"/>
              <a:miter lim="800000"/>
              <a:headEnd/>
              <a:tailEnd/>
            </a:ln>
          </p:spPr>
        </p:sp>
        <p:sp>
          <p:nvSpPr>
            <p:cNvPr id="30" name="Freeform 11">
              <a:extLst>
                <a:ext uri="{FF2B5EF4-FFF2-40B4-BE49-F238E27FC236}">
                  <a16:creationId xmlns:a16="http://schemas.microsoft.com/office/drawing/2014/main" id="{7EE7556E-CF22-4376-8398-BEC3CEA59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13000"/>
                </a:schemeClr>
              </a:solidFill>
              <a:prstDash val="solid"/>
              <a:miter lim="800000"/>
              <a:headEnd/>
              <a:tailEnd/>
            </a:ln>
          </p:spPr>
        </p:sp>
        <p:sp>
          <p:nvSpPr>
            <p:cNvPr id="31" name="Freeform 12">
              <a:extLst>
                <a:ext uri="{FF2B5EF4-FFF2-40B4-BE49-F238E27FC236}">
                  <a16:creationId xmlns:a16="http://schemas.microsoft.com/office/drawing/2014/main" id="{5C4AED46-2EB4-4685-9446-2696EF93AC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13000"/>
                </a:schemeClr>
              </a:solidFill>
              <a:prstDash val="solid"/>
              <a:miter lim="800000"/>
              <a:headEnd/>
              <a:tailEnd/>
            </a:ln>
          </p:spPr>
        </p:sp>
        <p:sp>
          <p:nvSpPr>
            <p:cNvPr id="32" name="Freeform 13">
              <a:extLst>
                <a:ext uri="{FF2B5EF4-FFF2-40B4-BE49-F238E27FC236}">
                  <a16:creationId xmlns:a16="http://schemas.microsoft.com/office/drawing/2014/main" id="{0F6FE132-5523-428C-9704-05CF23FE0A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12000"/>
                </a:schemeClr>
              </a:solidFill>
              <a:prstDash val="dash"/>
              <a:miter lim="800000"/>
              <a:headEnd/>
              <a:tailEnd/>
            </a:ln>
          </p:spPr>
        </p:sp>
        <p:sp>
          <p:nvSpPr>
            <p:cNvPr id="33" name="Freeform 14">
              <a:extLst>
                <a:ext uri="{FF2B5EF4-FFF2-40B4-BE49-F238E27FC236}">
                  <a16:creationId xmlns:a16="http://schemas.microsoft.com/office/drawing/2014/main" id="{91A0DDC4-20AF-42C9-8D05-3C2E900DF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12000"/>
                </a:schemeClr>
              </a:solidFill>
              <a:prstDash val="dash"/>
              <a:miter lim="800000"/>
              <a:headEnd/>
              <a:tailEnd/>
            </a:ln>
          </p:spPr>
        </p:sp>
        <p:sp>
          <p:nvSpPr>
            <p:cNvPr id="34" name="Freeform 15">
              <a:extLst>
                <a:ext uri="{FF2B5EF4-FFF2-40B4-BE49-F238E27FC236}">
                  <a16:creationId xmlns:a16="http://schemas.microsoft.com/office/drawing/2014/main" id="{353028FD-48FD-4FE3-AB6C-AA31B6EE9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12000"/>
                </a:schemeClr>
              </a:solidFill>
              <a:prstDash val="dashDot"/>
              <a:miter lim="800000"/>
              <a:headEnd/>
              <a:tailEnd/>
            </a:ln>
          </p:spPr>
        </p:sp>
        <p:sp>
          <p:nvSpPr>
            <p:cNvPr id="35" name="Freeform 16">
              <a:extLst>
                <a:ext uri="{FF2B5EF4-FFF2-40B4-BE49-F238E27FC236}">
                  <a16:creationId xmlns:a16="http://schemas.microsoft.com/office/drawing/2014/main" id="{6847DBB9-5C5C-4EDB-A313-55EBE7548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12000"/>
                </a:schemeClr>
              </a:solidFill>
              <a:prstDash val="dashDot"/>
              <a:miter lim="800000"/>
              <a:headEnd/>
              <a:tailEnd/>
            </a:ln>
          </p:spPr>
        </p:sp>
        <p:sp>
          <p:nvSpPr>
            <p:cNvPr id="36" name="Freeform 17">
              <a:extLst>
                <a:ext uri="{FF2B5EF4-FFF2-40B4-BE49-F238E27FC236}">
                  <a16:creationId xmlns:a16="http://schemas.microsoft.com/office/drawing/2014/main" id="{5B4FED3F-D45D-4552-A50B-49921644A5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12000"/>
                </a:schemeClr>
              </a:solidFill>
              <a:prstDash val="solid"/>
              <a:miter lim="800000"/>
              <a:headEnd/>
              <a:tailEnd/>
            </a:ln>
          </p:spPr>
        </p:sp>
        <p:sp>
          <p:nvSpPr>
            <p:cNvPr id="37" name="Freeform 18">
              <a:extLst>
                <a:ext uri="{FF2B5EF4-FFF2-40B4-BE49-F238E27FC236}">
                  <a16:creationId xmlns:a16="http://schemas.microsoft.com/office/drawing/2014/main" id="{0615C099-8C25-42A3-8B7D-13FACA298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12000"/>
                </a:schemeClr>
              </a:solidFill>
              <a:prstDash val="solid"/>
              <a:miter lim="800000"/>
              <a:headEnd/>
              <a:tailEnd/>
            </a:ln>
          </p:spPr>
        </p:sp>
        <p:sp>
          <p:nvSpPr>
            <p:cNvPr id="38" name="Freeform 19">
              <a:extLst>
                <a:ext uri="{FF2B5EF4-FFF2-40B4-BE49-F238E27FC236}">
                  <a16:creationId xmlns:a16="http://schemas.microsoft.com/office/drawing/2014/main" id="{14EA6D86-78DD-410C-98A6-0F39C778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11000"/>
                </a:schemeClr>
              </a:solidFill>
              <a:prstDash val="solid"/>
              <a:miter lim="800000"/>
              <a:headEnd/>
              <a:tailEnd/>
            </a:ln>
          </p:spPr>
        </p:sp>
        <p:sp>
          <p:nvSpPr>
            <p:cNvPr id="39" name="Freeform 20">
              <a:extLst>
                <a:ext uri="{FF2B5EF4-FFF2-40B4-BE49-F238E27FC236}">
                  <a16:creationId xmlns:a16="http://schemas.microsoft.com/office/drawing/2014/main" id="{91D0FAE2-C07D-4CBD-8FFF-B56A7328E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11000"/>
                </a:schemeClr>
              </a:solidFill>
              <a:prstDash val="solid"/>
              <a:miter lim="800000"/>
              <a:headEnd/>
              <a:tailEnd/>
            </a:ln>
          </p:spPr>
        </p:sp>
        <p:sp>
          <p:nvSpPr>
            <p:cNvPr id="40" name="Freeform 21">
              <a:extLst>
                <a:ext uri="{FF2B5EF4-FFF2-40B4-BE49-F238E27FC236}">
                  <a16:creationId xmlns:a16="http://schemas.microsoft.com/office/drawing/2014/main" id="{489A1A78-EC3F-4F24-8748-4EC5703D1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10000"/>
                </a:schemeClr>
              </a:solidFill>
              <a:prstDash val="solid"/>
              <a:miter lim="800000"/>
              <a:headEnd/>
              <a:tailEnd/>
            </a:ln>
          </p:spPr>
        </p:sp>
        <p:sp>
          <p:nvSpPr>
            <p:cNvPr id="41" name="Freeform 22">
              <a:extLst>
                <a:ext uri="{FF2B5EF4-FFF2-40B4-BE49-F238E27FC236}">
                  <a16:creationId xmlns:a16="http://schemas.microsoft.com/office/drawing/2014/main" id="{6A751690-20E9-4445-8508-944E1594E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10000"/>
                </a:schemeClr>
              </a:solidFill>
              <a:prstDash val="dash"/>
              <a:miter lim="800000"/>
              <a:headEnd/>
              <a:tailEnd/>
            </a:ln>
          </p:spPr>
        </p:sp>
        <p:sp>
          <p:nvSpPr>
            <p:cNvPr id="42" name="Freeform 23">
              <a:extLst>
                <a:ext uri="{FF2B5EF4-FFF2-40B4-BE49-F238E27FC236}">
                  <a16:creationId xmlns:a16="http://schemas.microsoft.com/office/drawing/2014/main" id="{62E57C0B-6447-4635-82B8-DBA30F58B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10000"/>
                </a:schemeClr>
              </a:solidFill>
              <a:prstDash val="solid"/>
              <a:miter lim="800000"/>
              <a:headEnd/>
              <a:tailEnd/>
            </a:ln>
          </p:spPr>
        </p:sp>
      </p:grpSp>
      <p:grpSp>
        <p:nvGrpSpPr>
          <p:cNvPr id="44" name="Group 43">
            <a:extLst>
              <a:ext uri="{FF2B5EF4-FFF2-40B4-BE49-F238E27FC236}">
                <a16:creationId xmlns:a16="http://schemas.microsoft.com/office/drawing/2014/main" id="{EF79D782-A9ED-4AEE-B67D-DDD6F1CB52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45" name="Rectangle 44">
              <a:extLst>
                <a:ext uri="{FF2B5EF4-FFF2-40B4-BE49-F238E27FC236}">
                  <a16:creationId xmlns:a16="http://schemas.microsoft.com/office/drawing/2014/main" id="{E6C9F140-6D17-42C4-96E2-F124090D4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Isosceles Triangle 45">
              <a:extLst>
                <a:ext uri="{FF2B5EF4-FFF2-40B4-BE49-F238E27FC236}">
                  <a16:creationId xmlns:a16="http://schemas.microsoft.com/office/drawing/2014/main" id="{EE0A3AEC-72D0-4759-A596-564927A0CF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46">
              <a:extLst>
                <a:ext uri="{FF2B5EF4-FFF2-40B4-BE49-F238E27FC236}">
                  <a16:creationId xmlns:a16="http://schemas.microsoft.com/office/drawing/2014/main" id="{1A027B02-EC1B-499B-B4F5-7221EC8D8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4" name="Titolo 3">
            <a:extLst>
              <a:ext uri="{FF2B5EF4-FFF2-40B4-BE49-F238E27FC236}">
                <a16:creationId xmlns:a16="http://schemas.microsoft.com/office/drawing/2014/main" id="{8D43B8A6-C787-4FC9-870C-81E7B76905FE}"/>
              </a:ext>
            </a:extLst>
          </p:cNvPr>
          <p:cNvSpPr>
            <a:spLocks noGrp="1"/>
          </p:cNvSpPr>
          <p:nvPr>
            <p:ph type="ctrTitle"/>
          </p:nvPr>
        </p:nvSpPr>
        <p:spPr>
          <a:xfrm>
            <a:off x="1755648" y="2075688"/>
            <a:ext cx="8677656" cy="1746504"/>
          </a:xfrm>
        </p:spPr>
        <p:txBody>
          <a:bodyPr vert="horz" lIns="91440" tIns="45720" rIns="91440" bIns="45720" rtlCol="0">
            <a:normAutofit/>
          </a:bodyPr>
          <a:lstStyle/>
          <a:p>
            <a:r>
              <a:rPr lang="en-US" sz="5400" dirty="0">
                <a:solidFill>
                  <a:srgbClr val="FFFFFF"/>
                </a:solidFill>
              </a:rPr>
              <a:t>10:20</a:t>
            </a:r>
          </a:p>
        </p:txBody>
      </p:sp>
    </p:spTree>
    <p:extLst>
      <p:ext uri="{BB962C8B-B14F-4D97-AF65-F5344CB8AC3E}">
        <p14:creationId xmlns:p14="http://schemas.microsoft.com/office/powerpoint/2010/main" val="3785457525"/>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XAML</a:t>
            </a:r>
          </a:p>
        </p:txBody>
      </p:sp>
      <p:cxnSp>
        <p:nvCxnSpPr>
          <p:cNvPr id="18" name="Straight Connector 17">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5185293"/>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a:solidFill>
                  <a:schemeClr val="bg1"/>
                </a:solidFill>
              </a:rPr>
              <a:t>Cos'è XAML</a:t>
            </a:r>
          </a:p>
        </p:txBody>
      </p:sp>
      <p:pic>
        <p:nvPicPr>
          <p:cNvPr id="11" name="Graphic 6">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XAML, abbreviazione di eXtensible Application Markup Language, è un dialetto xml e viene utilizzato da Microsoft per descrivere una GUI</a:t>
            </a:r>
          </a:p>
          <a:p>
            <a:pPr marL="0" indent="0">
              <a:buNone/>
            </a:pPr>
            <a:endParaRPr lang="it-IT" sz="1800" dirty="0">
              <a:solidFill>
                <a:schemeClr val="bg1"/>
              </a:solidFill>
            </a:endParaRPr>
          </a:p>
        </p:txBody>
      </p:sp>
    </p:spTree>
    <p:extLst>
      <p:ext uri="{BB962C8B-B14F-4D97-AF65-F5344CB8AC3E}">
        <p14:creationId xmlns:p14="http://schemas.microsoft.com/office/powerpoint/2010/main" val="2632796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 name="Connettore diritto 3">
            <a:extLst>
              <a:ext uri="{FF2B5EF4-FFF2-40B4-BE49-F238E27FC236}">
                <a16:creationId xmlns:a16="http://schemas.microsoft.com/office/drawing/2014/main" id="{76FF1552-FD96-4B97-903C-6603B9F053B7}"/>
              </a:ext>
            </a:extLst>
          </p:cNvPr>
          <p:cNvCxnSpPr/>
          <p:nvPr/>
        </p:nvCxnSpPr>
        <p:spPr>
          <a:xfrm>
            <a:off x="5845995" y="317492"/>
            <a:ext cx="0" cy="3986373"/>
          </a:xfrm>
          <a:prstGeom prst="line">
            <a:avLst/>
          </a:prstGeom>
          <a:ln w="38100">
            <a:solidFill>
              <a:srgbClr val="404040"/>
            </a:solidFill>
          </a:ln>
        </p:spPr>
        <p:style>
          <a:lnRef idx="1">
            <a:schemeClr val="accent1"/>
          </a:lnRef>
          <a:fillRef idx="0">
            <a:schemeClr val="accent1"/>
          </a:fillRef>
          <a:effectRef idx="0">
            <a:schemeClr val="accent1"/>
          </a:effectRef>
          <a:fontRef idx="minor">
            <a:schemeClr val="tx1"/>
          </a:fontRef>
        </p:style>
      </p:cxnSp>
      <p:sp>
        <p:nvSpPr>
          <p:cNvPr id="1028" name="Rectangle 72">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E5FB7CF-0370-4DBB-A8A6-0FF39D8BD06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Code-</a:t>
            </a:r>
            <a:r>
              <a:rPr lang="it-IT" sz="2400" dirty="0" err="1">
                <a:solidFill>
                  <a:schemeClr val="bg1"/>
                </a:solidFill>
              </a:rPr>
              <a:t>Behind</a:t>
            </a:r>
            <a:r>
              <a:rPr lang="it-IT" sz="2400" dirty="0">
                <a:solidFill>
                  <a:schemeClr val="bg1"/>
                </a:solidFill>
              </a:rPr>
              <a:t> vs XAML</a:t>
            </a:r>
          </a:p>
        </p:txBody>
      </p:sp>
      <p:cxnSp>
        <p:nvCxnSpPr>
          <p:cNvPr id="75" name="Straight Connector 74">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1030" name="Content Placeholder 1029">
            <a:extLst>
              <a:ext uri="{FF2B5EF4-FFF2-40B4-BE49-F238E27FC236}">
                <a16:creationId xmlns:a16="http://schemas.microsoft.com/office/drawing/2014/main" id="{38EC64BF-DD71-44D2-9021-042E9F16501F}"/>
              </a:ext>
            </a:extLst>
          </p:cNvPr>
          <p:cNvSpPr>
            <a:spLocks noGrp="1"/>
          </p:cNvSpPr>
          <p:nvPr>
            <p:ph idx="1"/>
          </p:nvPr>
        </p:nvSpPr>
        <p:spPr>
          <a:xfrm>
            <a:off x="4878784" y="4824249"/>
            <a:ext cx="6673136" cy="1461780"/>
          </a:xfrm>
        </p:spPr>
        <p:txBody>
          <a:bodyPr anchor="ctr">
            <a:normAutofit/>
          </a:bodyPr>
          <a:lstStyle/>
          <a:p>
            <a:endParaRPr lang="en-US" sz="1800">
              <a:solidFill>
                <a:schemeClr val="bg1"/>
              </a:solidFill>
            </a:endParaRPr>
          </a:p>
        </p:txBody>
      </p:sp>
      <p:sp>
        <p:nvSpPr>
          <p:cNvPr id="7" name="Rectangle 2">
            <a:extLst>
              <a:ext uri="{FF2B5EF4-FFF2-40B4-BE49-F238E27FC236}">
                <a16:creationId xmlns:a16="http://schemas.microsoft.com/office/drawing/2014/main" id="{1278DC6D-D761-4A90-B12F-5F10100E9C32}"/>
              </a:ext>
            </a:extLst>
          </p:cNvPr>
          <p:cNvSpPr>
            <a:spLocks noChangeArrowheads="1"/>
          </p:cNvSpPr>
          <p:nvPr/>
        </p:nvSpPr>
        <p:spPr bwMode="auto">
          <a:xfrm>
            <a:off x="283289" y="348604"/>
            <a:ext cx="4710970" cy="392415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660066"/>
                </a:solidFill>
                <a:effectLst/>
                <a:latin typeface="SFMono-Regular"/>
              </a:rPr>
              <a:t>Button</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btn</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new</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0066"/>
                </a:solidFill>
                <a:effectLst/>
                <a:latin typeface="SFMono-Regular"/>
              </a:rPr>
              <a:t>Button</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btn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FontWeight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FontWeights</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Bold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400" b="0" i="0" u="none" strike="noStrike" cap="none" normalizeH="0" baseline="0" dirty="0">
              <a:ln>
                <a:noFill/>
              </a:ln>
              <a:solidFill>
                <a:srgbClr val="000000"/>
              </a:solidFill>
              <a:effectLst/>
              <a:latin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660066"/>
                </a:solidFill>
                <a:effectLst/>
                <a:latin typeface="SFMono-Regular"/>
              </a:rPr>
              <a:t>WrapPanel</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pnl</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new</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WrapPanel</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660066"/>
                </a:solidFill>
                <a:effectLst/>
                <a:latin typeface="SFMono-Regular"/>
              </a:rPr>
              <a:t>TextBlock</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new</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TextBlock</a:t>
            </a:r>
            <a:r>
              <a:rPr kumimoji="0" lang="it-IT" altLang="it-IT" sz="1400" b="0" i="0" u="none" strike="noStrike" cap="none" normalizeH="0" baseline="0" dirty="0">
                <a:ln>
                  <a:noFill/>
                </a:ln>
                <a:solidFill>
                  <a:srgbClr val="666600"/>
                </a:solidFill>
                <a:effectLst/>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Text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8800"/>
                </a:solidFill>
                <a:effectLst/>
                <a:latin typeface="SFMono-Regular"/>
              </a:rPr>
              <a:t>"Multi"</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Foreground</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Brushes</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Blue</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pnl</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Children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Add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666600"/>
                </a:solidFill>
                <a:effectLst/>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new</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TextBlock</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endParaRPr lang="it-IT" altLang="it-IT" sz="1400" dirty="0">
              <a:solidFill>
                <a:srgbClr val="000000"/>
              </a:solidFill>
              <a:latin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Text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8800"/>
                </a:solidFill>
                <a:effectLst/>
                <a:latin typeface="SFMono-Regular"/>
              </a:rPr>
              <a:t>"Color"</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Foreground</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Brushes</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Red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pnl</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Children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Add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666600"/>
                </a:solidFill>
                <a:effectLst/>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new</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TextBlock</a:t>
            </a:r>
            <a:r>
              <a:rPr kumimoji="0" lang="it-IT" altLang="it-IT" sz="1400" b="0" i="0" u="none" strike="noStrike" cap="none" normalizeH="0" baseline="0" dirty="0">
                <a:ln>
                  <a:noFill/>
                </a:ln>
                <a:solidFill>
                  <a:srgbClr val="666600"/>
                </a:solidFill>
                <a:effectLst/>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Text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8800"/>
                </a:solidFill>
                <a:effectLst/>
                <a:latin typeface="SFMono-Regular"/>
              </a:rPr>
              <a:t>"Button"</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pnl</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Children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Add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400" b="0" i="0" u="none" strike="noStrike" cap="none" normalizeH="0" baseline="0" dirty="0">
              <a:ln>
                <a:noFill/>
              </a:ln>
              <a:solidFill>
                <a:srgbClr val="000000"/>
              </a:solidFill>
              <a:effectLst/>
              <a:latin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btn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Content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pnl</a:t>
            </a:r>
            <a:r>
              <a:rPr kumimoji="0" lang="it-IT" altLang="it-IT" sz="1400" b="0" i="0" u="none" strike="noStrike" cap="none" normalizeH="0" baseline="0" dirty="0">
                <a:ln>
                  <a:noFill/>
                </a:ln>
                <a:solidFill>
                  <a:srgbClr val="666600"/>
                </a:solidFill>
                <a:effectLst/>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pnlMain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Children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Add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err="1">
                <a:ln>
                  <a:noFill/>
                </a:ln>
                <a:solidFill>
                  <a:srgbClr val="000000"/>
                </a:solidFill>
                <a:effectLst/>
                <a:latin typeface="SFMono-Regular"/>
              </a:rPr>
              <a:t>btn</a:t>
            </a:r>
            <a:r>
              <a:rPr kumimoji="0" lang="it-IT" altLang="it-IT" sz="1400" b="0" i="0" u="none" strike="noStrike" cap="none" normalizeH="0" baseline="0" dirty="0">
                <a:ln>
                  <a:noFill/>
                </a:ln>
                <a:solidFill>
                  <a:srgbClr val="666600"/>
                </a:solidFill>
                <a:effectLst/>
                <a:latin typeface="SFMono-Regular"/>
              </a:rPr>
              <a:t>);</a:t>
            </a:r>
            <a:r>
              <a:rPr kumimoji="0" lang="it-IT" altLang="it-IT" sz="1100" b="0" i="0" u="none" strike="noStrike" cap="none" normalizeH="0" baseline="0" dirty="0">
                <a:ln>
                  <a:noFill/>
                </a:ln>
                <a:solidFill>
                  <a:schemeClr val="tx1"/>
                </a:solidFill>
                <a:effectLst/>
              </a:rPr>
              <a:t> </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3B005DE-D8F3-4E4A-8514-C2D465B01762}"/>
              </a:ext>
            </a:extLst>
          </p:cNvPr>
          <p:cNvSpPr>
            <a:spLocks noChangeArrowheads="1"/>
          </p:cNvSpPr>
          <p:nvPr/>
        </p:nvSpPr>
        <p:spPr bwMode="auto">
          <a:xfrm>
            <a:off x="6447307" y="348604"/>
            <a:ext cx="4151393" cy="155427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88"/>
                </a:solidFill>
                <a:effectLst/>
                <a:latin typeface="SFMono-Regular"/>
              </a:rPr>
              <a:t>&lt;Button</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FontWeight</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8800"/>
                </a:solidFill>
                <a:effectLst/>
                <a:latin typeface="SFMono-Regular"/>
              </a:rPr>
              <a:t>"</a:t>
            </a:r>
            <a:r>
              <a:rPr kumimoji="0" lang="it-IT" altLang="it-IT" sz="1400" b="0" i="0" u="none" strike="noStrike" cap="none" normalizeH="0" baseline="0" dirty="0" err="1">
                <a:ln>
                  <a:noFill/>
                </a:ln>
                <a:solidFill>
                  <a:srgbClr val="008800"/>
                </a:solidFill>
                <a:effectLst/>
                <a:latin typeface="SFMono-Regular"/>
              </a:rPr>
              <a:t>Bold</a:t>
            </a:r>
            <a:r>
              <a:rPr kumimoji="0" lang="it-IT" altLang="it-IT" sz="1400" b="0" i="0" u="none" strike="noStrike" cap="none" normalizeH="0" baseline="0" dirty="0">
                <a:ln>
                  <a:noFill/>
                </a:ln>
                <a:solidFill>
                  <a:srgbClr val="008800"/>
                </a:solidFill>
                <a:effectLst/>
                <a:latin typeface="SFMono-Regular"/>
              </a:rPr>
              <a:t>"</a:t>
            </a:r>
            <a:r>
              <a:rPr kumimoji="0" lang="it-IT" altLang="it-IT" sz="1400" b="0" i="0" u="none" strike="noStrike" cap="none" normalizeH="0" baseline="0" dirty="0">
                <a:ln>
                  <a:noFill/>
                </a:ln>
                <a:solidFill>
                  <a:srgbClr val="000088"/>
                </a:solidFill>
                <a:effectLst/>
                <a:latin typeface="SFMono-Regular"/>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88"/>
                </a:solidFill>
                <a:effectLst/>
                <a:latin typeface="SFMono-Regular"/>
              </a:rPr>
              <a:t>   </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WrapPanel</a:t>
            </a:r>
            <a:r>
              <a:rPr kumimoji="0" lang="it-IT" altLang="it-IT" sz="1400" b="0" i="0" u="none" strike="noStrike" cap="none" normalizeH="0" baseline="0" dirty="0">
                <a:ln>
                  <a:noFill/>
                </a:ln>
                <a:solidFill>
                  <a:srgbClr val="000088"/>
                </a:solidFill>
                <a:effectLst/>
                <a:latin typeface="SFMono-Regular"/>
              </a:rPr>
              <a:t>&gt;</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400" dirty="0">
                <a:solidFill>
                  <a:srgbClr val="000088"/>
                </a:solidFill>
                <a:latin typeface="SFMono-Regular"/>
              </a:rPr>
              <a:t>      </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Foreground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8800"/>
                </a:solidFill>
                <a:effectLst/>
                <a:latin typeface="SFMono-Regular"/>
              </a:rPr>
              <a:t>"Blue"</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Multi</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400" dirty="0">
                <a:solidFill>
                  <a:srgbClr val="000000"/>
                </a:solidFill>
                <a:latin typeface="SFMono-Regular"/>
              </a:rPr>
              <a:t>      </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Foreground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8800"/>
                </a:solidFill>
                <a:effectLst/>
                <a:latin typeface="SFMono-Regular"/>
              </a:rPr>
              <a:t>"Red"</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Color</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400" dirty="0">
                <a:solidFill>
                  <a:srgbClr val="000000"/>
                </a:solidFill>
                <a:latin typeface="SFMono-Regular"/>
              </a:rPr>
              <a:t>      </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Button</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400" dirty="0">
                <a:solidFill>
                  <a:srgbClr val="000000"/>
                </a:solidFill>
                <a:latin typeface="SFMono-Regular"/>
              </a:rPr>
              <a:t>   </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WrapPanel</a:t>
            </a:r>
            <a:r>
              <a:rPr kumimoji="0" lang="it-IT" altLang="it-IT" sz="1400" b="0" i="0" u="none" strike="noStrike" cap="none" normalizeH="0" baseline="0" dirty="0">
                <a:ln>
                  <a:noFill/>
                </a:ln>
                <a:solidFill>
                  <a:srgbClr val="000088"/>
                </a:solidFill>
                <a:effectLst/>
                <a:latin typeface="SFMono-Regular"/>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&lt;/Button&gt;</a:t>
            </a:r>
            <a:r>
              <a:rPr kumimoji="0" lang="it-IT" altLang="it-IT" sz="1100" b="0" i="0" u="none" strike="noStrike" cap="none" normalizeH="0" baseline="0" dirty="0">
                <a:ln>
                  <a:noFill/>
                </a:ln>
                <a:solidFill>
                  <a:schemeClr val="tx1"/>
                </a:solidFill>
                <a:effectLst/>
              </a:rPr>
              <a:t> </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
        <p:nvSpPr>
          <p:cNvPr id="9" name="Rettangolo 8">
            <a:extLst>
              <a:ext uri="{FF2B5EF4-FFF2-40B4-BE49-F238E27FC236}">
                <a16:creationId xmlns:a16="http://schemas.microsoft.com/office/drawing/2014/main" id="{F7086F87-087D-4D96-B905-03AF3239D3A6}"/>
              </a:ext>
            </a:extLst>
          </p:cNvPr>
          <p:cNvSpPr/>
          <p:nvPr/>
        </p:nvSpPr>
        <p:spPr>
          <a:xfrm>
            <a:off x="5167901" y="1649825"/>
            <a:ext cx="1376737" cy="1451326"/>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grpSp>
        <p:nvGrpSpPr>
          <p:cNvPr id="10" name="Gruppo 9">
            <a:extLst>
              <a:ext uri="{FF2B5EF4-FFF2-40B4-BE49-F238E27FC236}">
                <a16:creationId xmlns:a16="http://schemas.microsoft.com/office/drawing/2014/main" id="{03420FF1-1807-42F3-A8AC-81D55B8CF239}"/>
              </a:ext>
            </a:extLst>
          </p:cNvPr>
          <p:cNvGrpSpPr/>
          <p:nvPr/>
        </p:nvGrpSpPr>
        <p:grpSpPr>
          <a:xfrm>
            <a:off x="5321412" y="1500713"/>
            <a:ext cx="1034658" cy="1749550"/>
            <a:chOff x="5321412" y="1500713"/>
            <a:chExt cx="1034658" cy="1749550"/>
          </a:xfrm>
        </p:grpSpPr>
        <p:sp>
          <p:nvSpPr>
            <p:cNvPr id="5" name="CasellaDiTesto 4">
              <a:extLst>
                <a:ext uri="{FF2B5EF4-FFF2-40B4-BE49-F238E27FC236}">
                  <a16:creationId xmlns:a16="http://schemas.microsoft.com/office/drawing/2014/main" id="{B0879C35-BA3E-4370-BAC5-B805D5BBA547}"/>
                </a:ext>
              </a:extLst>
            </p:cNvPr>
            <p:cNvSpPr txBox="1"/>
            <p:nvPr/>
          </p:nvSpPr>
          <p:spPr>
            <a:xfrm>
              <a:off x="5321412" y="1500713"/>
              <a:ext cx="827471" cy="1569660"/>
            </a:xfrm>
            <a:prstGeom prst="rect">
              <a:avLst/>
            </a:prstGeom>
            <a:noFill/>
          </p:spPr>
          <p:txBody>
            <a:bodyPr wrap="square" rtlCol="0">
              <a:spAutoFit/>
            </a:bodyPr>
            <a:lstStyle/>
            <a:p>
              <a:r>
                <a:rPr lang="it-IT" sz="9600" dirty="0">
                  <a:solidFill>
                    <a:srgbClr val="404040"/>
                  </a:solidFill>
                  <a:latin typeface="Agency FB" panose="020B0503020202020204" pitchFamily="34" charset="0"/>
                </a:rPr>
                <a:t>V</a:t>
              </a:r>
            </a:p>
          </p:txBody>
        </p:sp>
        <p:sp>
          <p:nvSpPr>
            <p:cNvPr id="13" name="CasellaDiTesto 12">
              <a:extLst>
                <a:ext uri="{FF2B5EF4-FFF2-40B4-BE49-F238E27FC236}">
                  <a16:creationId xmlns:a16="http://schemas.microsoft.com/office/drawing/2014/main" id="{72D0A798-2402-4E69-B72E-AEAABCC071F2}"/>
                </a:ext>
              </a:extLst>
            </p:cNvPr>
            <p:cNvSpPr txBox="1"/>
            <p:nvPr/>
          </p:nvSpPr>
          <p:spPr>
            <a:xfrm>
              <a:off x="5619836" y="1619047"/>
              <a:ext cx="694421" cy="1631216"/>
            </a:xfrm>
            <a:prstGeom prst="rect">
              <a:avLst/>
            </a:prstGeom>
            <a:noFill/>
          </p:spPr>
          <p:txBody>
            <a:bodyPr wrap="square" rtlCol="0">
              <a:spAutoFit/>
            </a:bodyPr>
            <a:lstStyle/>
            <a:p>
              <a:r>
                <a:rPr lang="it-IT" sz="9600" dirty="0">
                  <a:solidFill>
                    <a:schemeClr val="bg1"/>
                  </a:solidFill>
                  <a:latin typeface="Agency FB" panose="020B0503020202020204" pitchFamily="34" charset="0"/>
                </a:rPr>
                <a:t>S</a:t>
              </a:r>
            </a:p>
          </p:txBody>
        </p:sp>
        <p:sp>
          <p:nvSpPr>
            <p:cNvPr id="12" name="CasellaDiTesto 11">
              <a:extLst>
                <a:ext uri="{FF2B5EF4-FFF2-40B4-BE49-F238E27FC236}">
                  <a16:creationId xmlns:a16="http://schemas.microsoft.com/office/drawing/2014/main" id="{0B5E5759-D6AE-4100-9FB7-F958784D464A}"/>
                </a:ext>
              </a:extLst>
            </p:cNvPr>
            <p:cNvSpPr txBox="1"/>
            <p:nvPr/>
          </p:nvSpPr>
          <p:spPr>
            <a:xfrm>
              <a:off x="5661649" y="1649825"/>
              <a:ext cx="694421" cy="1569660"/>
            </a:xfrm>
            <a:prstGeom prst="rect">
              <a:avLst/>
            </a:prstGeom>
            <a:noFill/>
          </p:spPr>
          <p:txBody>
            <a:bodyPr wrap="square" rtlCol="0">
              <a:spAutoFit/>
            </a:bodyPr>
            <a:lstStyle/>
            <a:p>
              <a:r>
                <a:rPr lang="it-IT" sz="9600" dirty="0">
                  <a:solidFill>
                    <a:srgbClr val="404040"/>
                  </a:solidFill>
                  <a:latin typeface="Agency FB" panose="020B0503020202020204" pitchFamily="34" charset="0"/>
                </a:rPr>
                <a:t>S</a:t>
              </a:r>
            </a:p>
          </p:txBody>
        </p:sp>
      </p:grpSp>
    </p:spTree>
    <p:extLst>
      <p:ext uri="{BB962C8B-B14F-4D97-AF65-F5344CB8AC3E}">
        <p14:creationId xmlns:p14="http://schemas.microsoft.com/office/powerpoint/2010/main" val="29298857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2">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E5FB7CF-0370-4DBB-A8A6-0FF39D8BD06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EVENTI</a:t>
            </a:r>
          </a:p>
        </p:txBody>
      </p:sp>
      <p:pic>
        <p:nvPicPr>
          <p:cNvPr id="1026" name="Picture 2">
            <a:extLst>
              <a:ext uri="{FF2B5EF4-FFF2-40B4-BE49-F238E27FC236}">
                <a16:creationId xmlns:a16="http://schemas.microsoft.com/office/drawing/2014/main" id="{F829CA3D-743B-41F8-8CE5-58C993509FB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5142" y="1243239"/>
            <a:ext cx="10595911" cy="2102754"/>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1030" name="Content Placeholder 1029">
            <a:extLst>
              <a:ext uri="{FF2B5EF4-FFF2-40B4-BE49-F238E27FC236}">
                <a16:creationId xmlns:a16="http://schemas.microsoft.com/office/drawing/2014/main" id="{38EC64BF-DD71-44D2-9021-042E9F16501F}"/>
              </a:ext>
            </a:extLst>
          </p:cNvPr>
          <p:cNvSpPr>
            <a:spLocks noGrp="1"/>
          </p:cNvSpPr>
          <p:nvPr>
            <p:ph idx="1"/>
          </p:nvPr>
        </p:nvSpPr>
        <p:spPr>
          <a:xfrm>
            <a:off x="4878784" y="4824249"/>
            <a:ext cx="6673136" cy="1461780"/>
          </a:xfrm>
        </p:spPr>
        <p:txBody>
          <a:bodyPr anchor="ctr">
            <a:normAutofit/>
          </a:bodyPr>
          <a:lstStyle/>
          <a:p>
            <a:endParaRPr lang="en-US" sz="1800" dirty="0">
              <a:solidFill>
                <a:schemeClr val="bg1"/>
              </a:solidFill>
            </a:endParaRPr>
          </a:p>
        </p:txBody>
      </p:sp>
    </p:spTree>
    <p:extLst>
      <p:ext uri="{BB962C8B-B14F-4D97-AF65-F5344CB8AC3E}">
        <p14:creationId xmlns:p14="http://schemas.microsoft.com/office/powerpoint/2010/main" val="2775535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7" name="Segnaposto contenuto 2">
            <a:extLst>
              <a:ext uri="{FF2B5EF4-FFF2-40B4-BE49-F238E27FC236}">
                <a16:creationId xmlns:a16="http://schemas.microsoft.com/office/drawing/2014/main" id="{76B5EE7A-0585-46F8-97D3-5468A63F3C8A}"/>
              </a:ext>
            </a:extLst>
          </p:cNvPr>
          <p:cNvGraphicFramePr>
            <a:graphicFrameLocks noGrp="1"/>
          </p:cNvGraphicFramePr>
          <p:nvPr>
            <p:ph idx="1"/>
            <p:extLst>
              <p:ext uri="{D42A27DB-BD31-4B8C-83A1-F6EECF244321}">
                <p14:modId xmlns:p14="http://schemas.microsoft.com/office/powerpoint/2010/main" val="408699885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olo 1">
            <a:extLst>
              <a:ext uri="{FF2B5EF4-FFF2-40B4-BE49-F238E27FC236}">
                <a16:creationId xmlns:a16="http://schemas.microsoft.com/office/drawing/2014/main" id="{AF13AD45-7E74-463A-87EC-1184ECFEDCC3}"/>
              </a:ext>
            </a:extLst>
          </p:cNvPr>
          <p:cNvSpPr>
            <a:spLocks noGrp="1"/>
          </p:cNvSpPr>
          <p:nvPr>
            <p:ph type="title"/>
          </p:nvPr>
        </p:nvSpPr>
        <p:spPr>
          <a:xfrm>
            <a:off x="870204" y="606565"/>
            <a:ext cx="10451592" cy="821544"/>
          </a:xfrm>
        </p:spPr>
        <p:txBody>
          <a:bodyPr anchor="ctr">
            <a:normAutofit/>
          </a:bodyPr>
          <a:lstStyle/>
          <a:p>
            <a:r>
              <a:rPr lang="it-IT" dirty="0"/>
              <a:t>Glossario</a:t>
            </a:r>
          </a:p>
        </p:txBody>
      </p:sp>
    </p:spTree>
    <p:extLst>
      <p:ext uri="{BB962C8B-B14F-4D97-AF65-F5344CB8AC3E}">
        <p14:creationId xmlns:p14="http://schemas.microsoft.com/office/powerpoint/2010/main" val="24243822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6455942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pic>
        <p:nvPicPr>
          <p:cNvPr id="23" name="Elemento grafico 22" descr="Cronometro">
            <a:extLst>
              <a:ext uri="{FF2B5EF4-FFF2-40B4-BE49-F238E27FC236}">
                <a16:creationId xmlns:a16="http://schemas.microsoft.com/office/drawing/2014/main" id="{9B7A6A0D-9369-4719-96DA-625959F114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77754" y="5342359"/>
            <a:ext cx="797222" cy="797222"/>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25" name="CasellaDiTesto 24">
            <a:extLst>
              <a:ext uri="{FF2B5EF4-FFF2-40B4-BE49-F238E27FC236}">
                <a16:creationId xmlns:a16="http://schemas.microsoft.com/office/drawing/2014/main" id="{CFDFE332-0AFC-4B65-96DE-01A549482682}"/>
              </a:ext>
            </a:extLst>
          </p:cNvPr>
          <p:cNvSpPr txBox="1"/>
          <p:nvPr/>
        </p:nvSpPr>
        <p:spPr>
          <a:xfrm>
            <a:off x="10818548" y="6143307"/>
            <a:ext cx="910827" cy="461665"/>
          </a:xfrm>
          <a:prstGeom prst="rect">
            <a:avLst/>
          </a:prstGeom>
          <a:noFill/>
        </p:spPr>
        <p:txBody>
          <a:bodyPr wrap="none" rtlCol="0">
            <a:spAutoFit/>
          </a:bodyPr>
          <a:lstStyle/>
          <a:p>
            <a:pPr>
              <a:spcAft>
                <a:spcPts val="600"/>
              </a:spcAft>
            </a:pPr>
            <a:r>
              <a:rPr lang="it-IT" sz="2400" b="1" dirty="0">
                <a:solidFill>
                  <a:srgbClr val="4472C4"/>
                </a:solidFill>
                <a:latin typeface="Agency FB" panose="020B0503020202020204" pitchFamily="34" charset="0"/>
              </a:rPr>
              <a:t>20 MIN</a:t>
            </a: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400110"/>
          </a:xfrm>
          <a:prstGeom prst="rect">
            <a:avLst/>
          </a:prstGeom>
          <a:noFill/>
        </p:spPr>
        <p:txBody>
          <a:bodyPr wrap="square" rtlCol="0">
            <a:spAutoFit/>
          </a:bodyPr>
          <a:lstStyle/>
          <a:p>
            <a:r>
              <a:rPr lang="en-US" sz="2000" dirty="0"/>
              <a:t>Hello World: Create Your First WPF Application</a:t>
            </a:r>
          </a:p>
        </p:txBody>
      </p:sp>
    </p:spTree>
    <p:extLst>
      <p:ext uri="{BB962C8B-B14F-4D97-AF65-F5344CB8AC3E}">
        <p14:creationId xmlns:p14="http://schemas.microsoft.com/office/powerpoint/2010/main" val="1026639351"/>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8" name="drumroll.wav"/>
          </p:stSnd>
        </p:sndAc>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6167AA2F-DC00-47F0-8D76-8F5AEFD00D14}"/>
              </a:ext>
            </a:extLst>
          </p:cNvPr>
          <p:cNvPicPr>
            <a:picLocks noChangeAspect="1"/>
          </p:cNvPicPr>
          <p:nvPr/>
        </p:nvPicPr>
        <p:blipFill rotWithShape="1">
          <a:blip r:embed="rId2">
            <a:duotone>
              <a:prstClr val="black"/>
              <a:schemeClr val="tx2">
                <a:tint val="45000"/>
                <a:satMod val="400000"/>
              </a:schemeClr>
            </a:duotone>
            <a:alphaModFix amt="35000"/>
          </a:blip>
          <a:srcRect r="-1" b="19340"/>
          <a:stretch/>
        </p:blipFill>
        <p:spPr>
          <a:xfrm>
            <a:off x="321564" y="320038"/>
            <a:ext cx="11548872" cy="6217922"/>
          </a:xfrm>
          <a:prstGeom prst="rect">
            <a:avLst/>
          </a:prstGeom>
        </p:spPr>
      </p:pic>
      <p:sp>
        <p:nvSpPr>
          <p:cNvPr id="2" name="Titolo 1">
            <a:extLst>
              <a:ext uri="{FF2B5EF4-FFF2-40B4-BE49-F238E27FC236}">
                <a16:creationId xmlns:a16="http://schemas.microsoft.com/office/drawing/2014/main" id="{ABE42184-EC5F-44AF-8D06-8381648D3854}"/>
              </a:ext>
            </a:extLst>
          </p:cNvPr>
          <p:cNvSpPr>
            <a:spLocks noGrp="1"/>
          </p:cNvSpPr>
          <p:nvPr>
            <p:ph type="title"/>
          </p:nvPr>
        </p:nvSpPr>
        <p:spPr>
          <a:xfrm>
            <a:off x="4380588" y="965199"/>
            <a:ext cx="6766078" cy="4927601"/>
          </a:xfrm>
        </p:spPr>
        <p:txBody>
          <a:bodyPr vert="horz" lIns="91440" tIns="45720" rIns="91440" bIns="45720" rtlCol="0" anchor="ctr">
            <a:normAutofit/>
          </a:bodyPr>
          <a:lstStyle/>
          <a:p>
            <a:r>
              <a:rPr lang="en-US" sz="4800">
                <a:solidFill>
                  <a:schemeClr val="bg1"/>
                </a:solidFill>
              </a:rPr>
              <a:t>Coffee break</a:t>
            </a:r>
          </a:p>
        </p:txBody>
      </p:sp>
      <p:cxnSp>
        <p:nvCxnSpPr>
          <p:cNvPr id="11" name="Straight Connector 10">
            <a:extLst>
              <a:ext uri="{FF2B5EF4-FFF2-40B4-BE49-F238E27FC236}">
                <a16:creationId xmlns:a16="http://schemas.microsoft.com/office/drawing/2014/main" id="{9E56E93F-78A4-4B04-B934-18CF5FD836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Elemento grafico 11" descr="Cronometro">
            <a:extLst>
              <a:ext uri="{FF2B5EF4-FFF2-40B4-BE49-F238E27FC236}">
                <a16:creationId xmlns:a16="http://schemas.microsoft.com/office/drawing/2014/main" id="{48452641-E63C-415A-AA4B-64F40096D8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4380588" y="3920738"/>
            <a:ext cx="633444" cy="633444"/>
          </a:xfrm>
          <a:prstGeom prst="rect">
            <a:avLst/>
          </a:prstGeom>
        </p:spPr>
      </p:pic>
      <p:sp>
        <p:nvSpPr>
          <p:cNvPr id="15" name="CasellaDiTesto 14">
            <a:extLst>
              <a:ext uri="{FF2B5EF4-FFF2-40B4-BE49-F238E27FC236}">
                <a16:creationId xmlns:a16="http://schemas.microsoft.com/office/drawing/2014/main" id="{D6E480E1-CB01-4858-9EC6-0AC5C2D4D734}"/>
              </a:ext>
            </a:extLst>
          </p:cNvPr>
          <p:cNvSpPr txBox="1"/>
          <p:nvPr/>
        </p:nvSpPr>
        <p:spPr>
          <a:xfrm>
            <a:off x="5014032" y="4092517"/>
            <a:ext cx="841897" cy="461665"/>
          </a:xfrm>
          <a:prstGeom prst="rect">
            <a:avLst/>
          </a:prstGeom>
          <a:noFill/>
        </p:spPr>
        <p:txBody>
          <a:bodyPr wrap="none" rtlCol="0">
            <a:spAutoFit/>
          </a:bodyPr>
          <a:lstStyle/>
          <a:p>
            <a:pPr>
              <a:spcAft>
                <a:spcPts val="600"/>
              </a:spcAft>
            </a:pPr>
            <a:r>
              <a:rPr lang="it-IT" sz="2400" b="1" dirty="0">
                <a:solidFill>
                  <a:schemeClr val="bg1"/>
                </a:solidFill>
                <a:latin typeface="Agency FB" panose="020B0503020202020204" pitchFamily="34" charset="0"/>
              </a:rPr>
              <a:t>15 MIN</a:t>
            </a:r>
          </a:p>
        </p:txBody>
      </p:sp>
    </p:spTree>
    <p:extLst>
      <p:ext uri="{BB962C8B-B14F-4D97-AF65-F5344CB8AC3E}">
        <p14:creationId xmlns:p14="http://schemas.microsoft.com/office/powerpoint/2010/main" val="32799343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495F8E3-5243-4F02-AC53-F05721B35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8D2576E2-C3E1-49EE-8DFD-364BD0B29F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a:noFill/>
        </p:grpSpPr>
        <p:sp>
          <p:nvSpPr>
            <p:cNvPr id="24" name="Freeform 5">
              <a:extLst>
                <a:ext uri="{FF2B5EF4-FFF2-40B4-BE49-F238E27FC236}">
                  <a16:creationId xmlns:a16="http://schemas.microsoft.com/office/drawing/2014/main" id="{E1FBE20D-AF57-4D3C-B85F-C89DCB7506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17000"/>
                </a:schemeClr>
              </a:solidFill>
              <a:prstDash val="solid"/>
              <a:miter lim="800000"/>
              <a:headEnd/>
              <a:tailEnd/>
            </a:ln>
          </p:spPr>
        </p:sp>
        <p:sp>
          <p:nvSpPr>
            <p:cNvPr id="25" name="Freeform 6">
              <a:extLst>
                <a:ext uri="{FF2B5EF4-FFF2-40B4-BE49-F238E27FC236}">
                  <a16:creationId xmlns:a16="http://schemas.microsoft.com/office/drawing/2014/main" id="{5C4E124F-7A3A-438B-BCCE-93766B25C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p:spPr>
        </p:sp>
        <p:sp>
          <p:nvSpPr>
            <p:cNvPr id="26" name="Freeform 7">
              <a:extLst>
                <a:ext uri="{FF2B5EF4-FFF2-40B4-BE49-F238E27FC236}">
                  <a16:creationId xmlns:a16="http://schemas.microsoft.com/office/drawing/2014/main" id="{DFEF142B-6E1D-41CA-8CEE-3CA9DB21A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18000"/>
                </a:schemeClr>
              </a:solidFill>
              <a:prstDash val="dash"/>
              <a:miter lim="800000"/>
              <a:headEnd/>
              <a:tailEnd/>
            </a:ln>
          </p:spPr>
        </p:sp>
        <p:sp>
          <p:nvSpPr>
            <p:cNvPr id="27" name="Freeform 8">
              <a:extLst>
                <a:ext uri="{FF2B5EF4-FFF2-40B4-BE49-F238E27FC236}">
                  <a16:creationId xmlns:a16="http://schemas.microsoft.com/office/drawing/2014/main" id="{E1779EA9-7A48-43C0-9439-1B0DC92250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15000"/>
                </a:schemeClr>
              </a:solidFill>
              <a:prstDash val="solid"/>
              <a:miter lim="800000"/>
              <a:headEnd/>
              <a:tailEnd/>
            </a:ln>
          </p:spPr>
        </p:sp>
        <p:sp>
          <p:nvSpPr>
            <p:cNvPr id="28" name="Freeform 9">
              <a:extLst>
                <a:ext uri="{FF2B5EF4-FFF2-40B4-BE49-F238E27FC236}">
                  <a16:creationId xmlns:a16="http://schemas.microsoft.com/office/drawing/2014/main" id="{ED425A8D-8A15-48BE-9952-7B88591C8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15000"/>
                </a:schemeClr>
              </a:solidFill>
              <a:prstDash val="solid"/>
              <a:miter lim="800000"/>
              <a:headEnd/>
              <a:tailEnd/>
            </a:ln>
          </p:spPr>
        </p:sp>
        <p:sp>
          <p:nvSpPr>
            <p:cNvPr id="29" name="Freeform 10">
              <a:extLst>
                <a:ext uri="{FF2B5EF4-FFF2-40B4-BE49-F238E27FC236}">
                  <a16:creationId xmlns:a16="http://schemas.microsoft.com/office/drawing/2014/main" id="{9ADA37EA-FA1C-4BEE-A3DA-7F5164A37B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14000"/>
                </a:schemeClr>
              </a:solidFill>
              <a:prstDash val="solid"/>
              <a:miter lim="800000"/>
              <a:headEnd/>
              <a:tailEnd/>
            </a:ln>
          </p:spPr>
        </p:sp>
        <p:sp>
          <p:nvSpPr>
            <p:cNvPr id="30" name="Freeform 11">
              <a:extLst>
                <a:ext uri="{FF2B5EF4-FFF2-40B4-BE49-F238E27FC236}">
                  <a16:creationId xmlns:a16="http://schemas.microsoft.com/office/drawing/2014/main" id="{7EE7556E-CF22-4376-8398-BEC3CEA59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13000"/>
                </a:schemeClr>
              </a:solidFill>
              <a:prstDash val="solid"/>
              <a:miter lim="800000"/>
              <a:headEnd/>
              <a:tailEnd/>
            </a:ln>
          </p:spPr>
        </p:sp>
        <p:sp>
          <p:nvSpPr>
            <p:cNvPr id="31" name="Freeform 12">
              <a:extLst>
                <a:ext uri="{FF2B5EF4-FFF2-40B4-BE49-F238E27FC236}">
                  <a16:creationId xmlns:a16="http://schemas.microsoft.com/office/drawing/2014/main" id="{5C4AED46-2EB4-4685-9446-2696EF93AC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13000"/>
                </a:schemeClr>
              </a:solidFill>
              <a:prstDash val="solid"/>
              <a:miter lim="800000"/>
              <a:headEnd/>
              <a:tailEnd/>
            </a:ln>
          </p:spPr>
        </p:sp>
        <p:sp>
          <p:nvSpPr>
            <p:cNvPr id="32" name="Freeform 13">
              <a:extLst>
                <a:ext uri="{FF2B5EF4-FFF2-40B4-BE49-F238E27FC236}">
                  <a16:creationId xmlns:a16="http://schemas.microsoft.com/office/drawing/2014/main" id="{0F6FE132-5523-428C-9704-05CF23FE0A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12000"/>
                </a:schemeClr>
              </a:solidFill>
              <a:prstDash val="dash"/>
              <a:miter lim="800000"/>
              <a:headEnd/>
              <a:tailEnd/>
            </a:ln>
          </p:spPr>
        </p:sp>
        <p:sp>
          <p:nvSpPr>
            <p:cNvPr id="33" name="Freeform 14">
              <a:extLst>
                <a:ext uri="{FF2B5EF4-FFF2-40B4-BE49-F238E27FC236}">
                  <a16:creationId xmlns:a16="http://schemas.microsoft.com/office/drawing/2014/main" id="{91A0DDC4-20AF-42C9-8D05-3C2E900DF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12000"/>
                </a:schemeClr>
              </a:solidFill>
              <a:prstDash val="dash"/>
              <a:miter lim="800000"/>
              <a:headEnd/>
              <a:tailEnd/>
            </a:ln>
          </p:spPr>
        </p:sp>
        <p:sp>
          <p:nvSpPr>
            <p:cNvPr id="34" name="Freeform 15">
              <a:extLst>
                <a:ext uri="{FF2B5EF4-FFF2-40B4-BE49-F238E27FC236}">
                  <a16:creationId xmlns:a16="http://schemas.microsoft.com/office/drawing/2014/main" id="{353028FD-48FD-4FE3-AB6C-AA31B6EE9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12000"/>
                </a:schemeClr>
              </a:solidFill>
              <a:prstDash val="dashDot"/>
              <a:miter lim="800000"/>
              <a:headEnd/>
              <a:tailEnd/>
            </a:ln>
          </p:spPr>
        </p:sp>
        <p:sp>
          <p:nvSpPr>
            <p:cNvPr id="35" name="Freeform 16">
              <a:extLst>
                <a:ext uri="{FF2B5EF4-FFF2-40B4-BE49-F238E27FC236}">
                  <a16:creationId xmlns:a16="http://schemas.microsoft.com/office/drawing/2014/main" id="{6847DBB9-5C5C-4EDB-A313-55EBE7548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12000"/>
                </a:schemeClr>
              </a:solidFill>
              <a:prstDash val="dashDot"/>
              <a:miter lim="800000"/>
              <a:headEnd/>
              <a:tailEnd/>
            </a:ln>
          </p:spPr>
        </p:sp>
        <p:sp>
          <p:nvSpPr>
            <p:cNvPr id="36" name="Freeform 17">
              <a:extLst>
                <a:ext uri="{FF2B5EF4-FFF2-40B4-BE49-F238E27FC236}">
                  <a16:creationId xmlns:a16="http://schemas.microsoft.com/office/drawing/2014/main" id="{5B4FED3F-D45D-4552-A50B-49921644A5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12000"/>
                </a:schemeClr>
              </a:solidFill>
              <a:prstDash val="solid"/>
              <a:miter lim="800000"/>
              <a:headEnd/>
              <a:tailEnd/>
            </a:ln>
          </p:spPr>
        </p:sp>
        <p:sp>
          <p:nvSpPr>
            <p:cNvPr id="37" name="Freeform 18">
              <a:extLst>
                <a:ext uri="{FF2B5EF4-FFF2-40B4-BE49-F238E27FC236}">
                  <a16:creationId xmlns:a16="http://schemas.microsoft.com/office/drawing/2014/main" id="{0615C099-8C25-42A3-8B7D-13FACA298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12000"/>
                </a:schemeClr>
              </a:solidFill>
              <a:prstDash val="solid"/>
              <a:miter lim="800000"/>
              <a:headEnd/>
              <a:tailEnd/>
            </a:ln>
          </p:spPr>
        </p:sp>
        <p:sp>
          <p:nvSpPr>
            <p:cNvPr id="38" name="Freeform 19">
              <a:extLst>
                <a:ext uri="{FF2B5EF4-FFF2-40B4-BE49-F238E27FC236}">
                  <a16:creationId xmlns:a16="http://schemas.microsoft.com/office/drawing/2014/main" id="{14EA6D86-78DD-410C-98A6-0F39C778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11000"/>
                </a:schemeClr>
              </a:solidFill>
              <a:prstDash val="solid"/>
              <a:miter lim="800000"/>
              <a:headEnd/>
              <a:tailEnd/>
            </a:ln>
          </p:spPr>
        </p:sp>
        <p:sp>
          <p:nvSpPr>
            <p:cNvPr id="39" name="Freeform 20">
              <a:extLst>
                <a:ext uri="{FF2B5EF4-FFF2-40B4-BE49-F238E27FC236}">
                  <a16:creationId xmlns:a16="http://schemas.microsoft.com/office/drawing/2014/main" id="{91D0FAE2-C07D-4CBD-8FFF-B56A7328E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11000"/>
                </a:schemeClr>
              </a:solidFill>
              <a:prstDash val="solid"/>
              <a:miter lim="800000"/>
              <a:headEnd/>
              <a:tailEnd/>
            </a:ln>
          </p:spPr>
        </p:sp>
        <p:sp>
          <p:nvSpPr>
            <p:cNvPr id="40" name="Freeform 21">
              <a:extLst>
                <a:ext uri="{FF2B5EF4-FFF2-40B4-BE49-F238E27FC236}">
                  <a16:creationId xmlns:a16="http://schemas.microsoft.com/office/drawing/2014/main" id="{489A1A78-EC3F-4F24-8748-4EC5703D1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10000"/>
                </a:schemeClr>
              </a:solidFill>
              <a:prstDash val="solid"/>
              <a:miter lim="800000"/>
              <a:headEnd/>
              <a:tailEnd/>
            </a:ln>
          </p:spPr>
        </p:sp>
        <p:sp>
          <p:nvSpPr>
            <p:cNvPr id="41" name="Freeform 22">
              <a:extLst>
                <a:ext uri="{FF2B5EF4-FFF2-40B4-BE49-F238E27FC236}">
                  <a16:creationId xmlns:a16="http://schemas.microsoft.com/office/drawing/2014/main" id="{6A751690-20E9-4445-8508-944E1594E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10000"/>
                </a:schemeClr>
              </a:solidFill>
              <a:prstDash val="dash"/>
              <a:miter lim="800000"/>
              <a:headEnd/>
              <a:tailEnd/>
            </a:ln>
          </p:spPr>
        </p:sp>
        <p:sp>
          <p:nvSpPr>
            <p:cNvPr id="42" name="Freeform 23">
              <a:extLst>
                <a:ext uri="{FF2B5EF4-FFF2-40B4-BE49-F238E27FC236}">
                  <a16:creationId xmlns:a16="http://schemas.microsoft.com/office/drawing/2014/main" id="{62E57C0B-6447-4635-82B8-DBA30F58B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10000"/>
                </a:schemeClr>
              </a:solidFill>
              <a:prstDash val="solid"/>
              <a:miter lim="800000"/>
              <a:headEnd/>
              <a:tailEnd/>
            </a:ln>
          </p:spPr>
        </p:sp>
      </p:grpSp>
      <p:grpSp>
        <p:nvGrpSpPr>
          <p:cNvPr id="44" name="Group 43">
            <a:extLst>
              <a:ext uri="{FF2B5EF4-FFF2-40B4-BE49-F238E27FC236}">
                <a16:creationId xmlns:a16="http://schemas.microsoft.com/office/drawing/2014/main" id="{EF79D782-A9ED-4AEE-B67D-DDD6F1CB52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45" name="Rectangle 44">
              <a:extLst>
                <a:ext uri="{FF2B5EF4-FFF2-40B4-BE49-F238E27FC236}">
                  <a16:creationId xmlns:a16="http://schemas.microsoft.com/office/drawing/2014/main" id="{E6C9F140-6D17-42C4-96E2-F124090D4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Isosceles Triangle 45">
              <a:extLst>
                <a:ext uri="{FF2B5EF4-FFF2-40B4-BE49-F238E27FC236}">
                  <a16:creationId xmlns:a16="http://schemas.microsoft.com/office/drawing/2014/main" id="{EE0A3AEC-72D0-4759-A596-564927A0CF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46">
              <a:extLst>
                <a:ext uri="{FF2B5EF4-FFF2-40B4-BE49-F238E27FC236}">
                  <a16:creationId xmlns:a16="http://schemas.microsoft.com/office/drawing/2014/main" id="{1A027B02-EC1B-499B-B4F5-7221EC8D8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4" name="Titolo 3">
            <a:extLst>
              <a:ext uri="{FF2B5EF4-FFF2-40B4-BE49-F238E27FC236}">
                <a16:creationId xmlns:a16="http://schemas.microsoft.com/office/drawing/2014/main" id="{8D43B8A6-C787-4FC9-870C-81E7B76905FE}"/>
              </a:ext>
            </a:extLst>
          </p:cNvPr>
          <p:cNvSpPr>
            <a:spLocks noGrp="1"/>
          </p:cNvSpPr>
          <p:nvPr>
            <p:ph type="ctrTitle"/>
          </p:nvPr>
        </p:nvSpPr>
        <p:spPr>
          <a:xfrm>
            <a:off x="1755648" y="2075688"/>
            <a:ext cx="8677656" cy="1746504"/>
          </a:xfrm>
        </p:spPr>
        <p:txBody>
          <a:bodyPr vert="horz" lIns="91440" tIns="45720" rIns="91440" bIns="45720" rtlCol="0">
            <a:normAutofit/>
          </a:bodyPr>
          <a:lstStyle/>
          <a:p>
            <a:r>
              <a:rPr lang="en-US" sz="5400" dirty="0">
                <a:solidFill>
                  <a:srgbClr val="FFFFFF"/>
                </a:solidFill>
              </a:rPr>
              <a:t>11:00</a:t>
            </a:r>
          </a:p>
        </p:txBody>
      </p:sp>
    </p:spTree>
    <p:extLst>
      <p:ext uri="{BB962C8B-B14F-4D97-AF65-F5344CB8AC3E}">
        <p14:creationId xmlns:p14="http://schemas.microsoft.com/office/powerpoint/2010/main" val="132120768"/>
      </p:ext>
    </p:extLst>
  </p:cSld>
  <p:clrMapOvr>
    <a:overrideClrMapping bg1="dk1" tx1="lt1" bg2="dk2" tx2="lt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I controlli Panels</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9395190"/>
      </p:ext>
    </p:extLst>
  </p:cSld>
  <p:clrMapOvr>
    <a:overrideClrMapping bg1="dk1" tx1="lt1" bg2="dk2" tx2="lt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F8B9110-5B9A-4244-855F-09DBB5166F7C}"/>
              </a:ext>
            </a:extLst>
          </p:cNvPr>
          <p:cNvSpPr>
            <a:spLocks noGrp="1"/>
          </p:cNvSpPr>
          <p:nvPr>
            <p:ph type="title"/>
          </p:nvPr>
        </p:nvSpPr>
        <p:spPr>
          <a:xfrm>
            <a:off x="838200" y="365125"/>
            <a:ext cx="10515600" cy="1325563"/>
          </a:xfrm>
        </p:spPr>
        <p:txBody>
          <a:bodyPr>
            <a:normAutofit/>
          </a:bodyPr>
          <a:lstStyle/>
          <a:p>
            <a:r>
              <a:rPr lang="it-IT"/>
              <a:t>Introduzione ai controlli panels di WPF</a:t>
            </a:r>
          </a:p>
        </p:txBody>
      </p:sp>
      <p:graphicFrame>
        <p:nvGraphicFramePr>
          <p:cNvPr id="5" name="Segnaposto contenuto 2">
            <a:extLst>
              <a:ext uri="{FF2B5EF4-FFF2-40B4-BE49-F238E27FC236}">
                <a16:creationId xmlns:a16="http://schemas.microsoft.com/office/drawing/2014/main" id="{EEEA1923-C9A7-463B-8B39-10193AC0CD72}"/>
              </a:ext>
            </a:extLst>
          </p:cNvPr>
          <p:cNvGraphicFramePr>
            <a:graphicFrameLocks noGrp="1"/>
          </p:cNvGraphicFramePr>
          <p:nvPr>
            <p:ph idx="1"/>
            <p:extLst>
              <p:ext uri="{D42A27DB-BD31-4B8C-83A1-F6EECF244321}">
                <p14:modId xmlns:p14="http://schemas.microsoft.com/office/powerpoint/2010/main" val="195362311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63098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Canvas</a:t>
            </a:r>
          </a:p>
        </p:txBody>
      </p:sp>
      <p:pic>
        <p:nvPicPr>
          <p:cNvPr id="11" name="Elemento grafico 10" descr="Lavagn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Un semplice pannello, che imita il funzionamento delle </a:t>
            </a:r>
            <a:r>
              <a:rPr lang="it-IT" sz="1800" dirty="0" err="1">
                <a:solidFill>
                  <a:schemeClr val="bg1"/>
                </a:solidFill>
              </a:rPr>
              <a:t>WinForms</a:t>
            </a:r>
            <a:r>
              <a:rPr lang="it-IT" sz="1800" dirty="0">
                <a:solidFill>
                  <a:schemeClr val="bg1"/>
                </a:solidFill>
              </a:rPr>
              <a:t>. Permette di assegnare specifiche coordinate ad ogni controllo figlio, fornendoti il controllo totale del layout.</a:t>
            </a:r>
          </a:p>
        </p:txBody>
      </p:sp>
    </p:spTree>
    <p:extLst>
      <p:ext uri="{BB962C8B-B14F-4D97-AF65-F5344CB8AC3E}">
        <p14:creationId xmlns:p14="http://schemas.microsoft.com/office/powerpoint/2010/main" val="29088601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DockPanel</a:t>
            </a:r>
            <a:endParaRPr lang="it-IT" sz="2400" dirty="0">
              <a:solidFill>
                <a:schemeClr val="bg1"/>
              </a:solidFill>
            </a:endParaRPr>
          </a:p>
        </p:txBody>
      </p:sp>
      <p:pic>
        <p:nvPicPr>
          <p:cNvPr id="11" name="Elemento grafico 10" descr="Bussol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rot="10800000" flipH="1">
            <a:off x="4599425" y="800944"/>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Permette di ancorare facilmente il contenuto ai quattro lati (sopra, sotto, sinistra e destra). </a:t>
            </a:r>
          </a:p>
        </p:txBody>
      </p:sp>
    </p:spTree>
    <p:extLst>
      <p:ext uri="{BB962C8B-B14F-4D97-AF65-F5344CB8AC3E}">
        <p14:creationId xmlns:p14="http://schemas.microsoft.com/office/powerpoint/2010/main" val="32459137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WrapPanel</a:t>
            </a:r>
            <a:endParaRPr lang="it-IT" sz="2400" dirty="0">
              <a:solidFill>
                <a:schemeClr val="bg1"/>
              </a:solidFill>
            </a:endParaRPr>
          </a:p>
        </p:txBody>
      </p:sp>
      <p:pic>
        <p:nvPicPr>
          <p:cNvPr id="11" name="Elemento grafico 10" descr="Trasferimento">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rot="10800000" flipH="1">
            <a:off x="4599424" y="800944"/>
            <a:ext cx="2987346"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Il </a:t>
            </a:r>
            <a:r>
              <a:rPr lang="it-IT" sz="1800" dirty="0" err="1">
                <a:solidFill>
                  <a:schemeClr val="bg1"/>
                </a:solidFill>
              </a:rPr>
              <a:t>WrapPanel</a:t>
            </a:r>
            <a:r>
              <a:rPr lang="it-IT" sz="1800" dirty="0">
                <a:solidFill>
                  <a:schemeClr val="bg1"/>
                </a:solidFill>
              </a:rPr>
              <a:t> posizionerà ogni suo controllo figlio l'uno vicino all'altro, orizzontalmente (default) o verticalmente, finché non ci sarà più spazio e si adatterà in modo da continuare sulla prossima riga</a:t>
            </a:r>
          </a:p>
        </p:txBody>
      </p:sp>
    </p:spTree>
    <p:extLst>
      <p:ext uri="{BB962C8B-B14F-4D97-AF65-F5344CB8AC3E}">
        <p14:creationId xmlns:p14="http://schemas.microsoft.com/office/powerpoint/2010/main" val="41992627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StackPanel</a:t>
            </a:r>
            <a:endParaRPr lang="it-IT" sz="2400" dirty="0">
              <a:solidFill>
                <a:schemeClr val="bg1"/>
              </a:solidFill>
            </a:endParaRPr>
          </a:p>
        </p:txBody>
      </p:sp>
      <p:pic>
        <p:nvPicPr>
          <p:cNvPr id="11" name="Elemento grafico 10" descr="Elenco">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rot="10800000" flipH="1">
            <a:off x="4599425" y="800944"/>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Lo </a:t>
            </a:r>
            <a:r>
              <a:rPr lang="it-IT" sz="1800" dirty="0" err="1">
                <a:solidFill>
                  <a:schemeClr val="bg1"/>
                </a:solidFill>
              </a:rPr>
              <a:t>StackPanel</a:t>
            </a:r>
            <a:r>
              <a:rPr lang="it-IT" sz="1800" dirty="0">
                <a:solidFill>
                  <a:schemeClr val="bg1"/>
                </a:solidFill>
              </a:rPr>
              <a:t> dispone i controlli in orizzontale o verticale in base all’orientamento impostato. Questo controllo non regola la larghezza e la lunghezza dei controlli figlio.</a:t>
            </a:r>
          </a:p>
        </p:txBody>
      </p:sp>
    </p:spTree>
    <p:extLst>
      <p:ext uri="{BB962C8B-B14F-4D97-AF65-F5344CB8AC3E}">
        <p14:creationId xmlns:p14="http://schemas.microsoft.com/office/powerpoint/2010/main" val="1913139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Rectangle 10">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4356BF7-68F8-4950-BBD4-31E2BC2D1FBF}"/>
              </a:ext>
            </a:extLst>
          </p:cNvPr>
          <p:cNvSpPr>
            <a:spLocks noGrp="1"/>
          </p:cNvSpPr>
          <p:nvPr>
            <p:ph type="title"/>
          </p:nvPr>
        </p:nvSpPr>
        <p:spPr>
          <a:xfrm>
            <a:off x="992206" y="1608667"/>
            <a:ext cx="2823275" cy="4501127"/>
          </a:xfrm>
        </p:spPr>
        <p:txBody>
          <a:bodyPr vert="horz" lIns="91440" tIns="45720" rIns="91440" bIns="45720" rtlCol="0" anchor="t">
            <a:normAutofit/>
          </a:bodyPr>
          <a:lstStyle/>
          <a:p>
            <a:pPr algn="ctr"/>
            <a:r>
              <a:rPr lang="en-US" sz="3200" kern="1200" dirty="0">
                <a:solidFill>
                  <a:srgbClr val="FFFFFF"/>
                </a:solidFill>
                <a:latin typeface="+mj-lt"/>
                <a:ea typeface="+mj-ea"/>
                <a:cs typeface="+mj-cs"/>
              </a:rPr>
              <a:t>In </a:t>
            </a:r>
            <a:r>
              <a:rPr lang="en-US" sz="3200" kern="1200" dirty="0" err="1">
                <a:solidFill>
                  <a:srgbClr val="FFFFFF"/>
                </a:solidFill>
                <a:latin typeface="+mj-lt"/>
                <a:ea typeface="+mj-ea"/>
                <a:cs typeface="+mj-cs"/>
              </a:rPr>
              <a:t>linea</a:t>
            </a:r>
            <a:r>
              <a:rPr lang="en-US" sz="3200" kern="1200" dirty="0">
                <a:solidFill>
                  <a:srgbClr val="FFFFFF"/>
                </a:solidFill>
                <a:latin typeface="+mj-lt"/>
                <a:ea typeface="+mj-ea"/>
                <a:cs typeface="+mj-cs"/>
              </a:rPr>
              <a:t> con </a:t>
            </a:r>
            <a:r>
              <a:rPr lang="en-US" sz="3200" kern="1200" dirty="0" err="1">
                <a:solidFill>
                  <a:srgbClr val="FFFFFF"/>
                </a:solidFill>
                <a:latin typeface="+mj-lt"/>
                <a:ea typeface="+mj-ea"/>
                <a:cs typeface="+mj-cs"/>
              </a:rPr>
              <a:t>i</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concetti</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dei</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più</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recenti</a:t>
            </a:r>
            <a:r>
              <a:rPr lang="en-US" sz="3200" kern="1200" dirty="0">
                <a:solidFill>
                  <a:srgbClr val="FFFFFF"/>
                </a:solidFill>
                <a:latin typeface="+mj-lt"/>
                <a:ea typeface="+mj-ea"/>
                <a:cs typeface="+mj-cs"/>
              </a:rPr>
              <a:t> framework per lo </a:t>
            </a:r>
            <a:r>
              <a:rPr lang="en-US" sz="3200" kern="1200" dirty="0" err="1">
                <a:solidFill>
                  <a:srgbClr val="FFFFFF"/>
                </a:solidFill>
                <a:latin typeface="+mj-lt"/>
                <a:ea typeface="+mj-ea"/>
                <a:cs typeface="+mj-cs"/>
              </a:rPr>
              <a:t>sviluppo</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della</a:t>
            </a:r>
            <a:r>
              <a:rPr lang="en-US" sz="3200" kern="1200" dirty="0">
                <a:solidFill>
                  <a:srgbClr val="FFFFFF"/>
                </a:solidFill>
                <a:latin typeface="+mj-lt"/>
                <a:ea typeface="+mj-ea"/>
                <a:cs typeface="+mj-cs"/>
              </a:rPr>
              <a:t> UI</a:t>
            </a:r>
          </a:p>
        </p:txBody>
      </p:sp>
      <p:sp>
        <p:nvSpPr>
          <p:cNvPr id="3" name="Segnaposto contenuto 2">
            <a:extLst>
              <a:ext uri="{FF2B5EF4-FFF2-40B4-BE49-F238E27FC236}">
                <a16:creationId xmlns:a16="http://schemas.microsoft.com/office/drawing/2014/main" id="{4B34C6DE-D9E9-446D-B784-CC2887B401DD}"/>
              </a:ext>
            </a:extLst>
          </p:cNvPr>
          <p:cNvSpPr>
            <a:spLocks noGrp="1"/>
          </p:cNvSpPr>
          <p:nvPr>
            <p:ph idx="1"/>
          </p:nvPr>
        </p:nvSpPr>
        <p:spPr>
          <a:xfrm>
            <a:off x="4547698" y="1608667"/>
            <a:ext cx="3421958" cy="4501127"/>
          </a:xfrm>
        </p:spPr>
        <p:txBody>
          <a:bodyPr vert="horz" lIns="91440" tIns="45720" rIns="91440" bIns="45720" rtlCol="0">
            <a:normAutofit/>
          </a:bodyPr>
          <a:lstStyle/>
          <a:p>
            <a:r>
              <a:rPr lang="en-US" sz="2000" dirty="0"/>
              <a:t>Single Page Application</a:t>
            </a:r>
          </a:p>
          <a:p>
            <a:r>
              <a:rPr lang="en-US" sz="2000" dirty="0" err="1"/>
              <a:t>UserControl</a:t>
            </a:r>
            <a:endParaRPr lang="en-US" sz="2000" dirty="0"/>
          </a:p>
          <a:p>
            <a:r>
              <a:rPr lang="en-US" sz="2000" dirty="0"/>
              <a:t>Style</a:t>
            </a:r>
          </a:p>
          <a:p>
            <a:r>
              <a:rPr lang="en-US" sz="2000" dirty="0"/>
              <a:t>Data Binding</a:t>
            </a:r>
          </a:p>
          <a:p>
            <a:r>
              <a:rPr lang="en-US" sz="2000" dirty="0"/>
              <a:t>Converter</a:t>
            </a:r>
          </a:p>
        </p:txBody>
      </p:sp>
      <p:sp>
        <p:nvSpPr>
          <p:cNvPr id="4" name="Segnaposto contenuto 2">
            <a:extLst>
              <a:ext uri="{FF2B5EF4-FFF2-40B4-BE49-F238E27FC236}">
                <a16:creationId xmlns:a16="http://schemas.microsoft.com/office/drawing/2014/main" id="{A7052220-D342-443F-B23E-BC32E5F3B742}"/>
              </a:ext>
            </a:extLst>
          </p:cNvPr>
          <p:cNvSpPr txBox="1">
            <a:spLocks/>
          </p:cNvSpPr>
          <p:nvPr/>
        </p:nvSpPr>
        <p:spPr>
          <a:xfrm>
            <a:off x="8289696" y="1608667"/>
            <a:ext cx="3421957" cy="45011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Single Page Application</a:t>
            </a:r>
          </a:p>
          <a:p>
            <a:r>
              <a:rPr lang="en-US" sz="2000" dirty="0"/>
              <a:t>Component</a:t>
            </a:r>
          </a:p>
          <a:p>
            <a:r>
              <a:rPr lang="en-US" sz="2000" dirty="0"/>
              <a:t>CSS</a:t>
            </a:r>
          </a:p>
          <a:p>
            <a:r>
              <a:rPr lang="en-US" sz="2000" dirty="0"/>
              <a:t>Data Binding</a:t>
            </a:r>
          </a:p>
          <a:p>
            <a:r>
              <a:rPr lang="en-US" sz="2000" dirty="0"/>
              <a:t>Pipe</a:t>
            </a:r>
          </a:p>
        </p:txBody>
      </p:sp>
      <p:sp>
        <p:nvSpPr>
          <p:cNvPr id="5" name="CasellaDiTesto 4">
            <a:extLst>
              <a:ext uri="{FF2B5EF4-FFF2-40B4-BE49-F238E27FC236}">
                <a16:creationId xmlns:a16="http://schemas.microsoft.com/office/drawing/2014/main" id="{3ED2292E-7A03-4B7A-8402-974647453C56}"/>
              </a:ext>
            </a:extLst>
          </p:cNvPr>
          <p:cNvSpPr txBox="1"/>
          <p:nvPr/>
        </p:nvSpPr>
        <p:spPr>
          <a:xfrm>
            <a:off x="4746660" y="748206"/>
            <a:ext cx="1157689" cy="707886"/>
          </a:xfrm>
          <a:prstGeom prst="rect">
            <a:avLst/>
          </a:prstGeom>
          <a:noFill/>
        </p:spPr>
        <p:txBody>
          <a:bodyPr wrap="none" rtlCol="0">
            <a:spAutoFit/>
          </a:bodyPr>
          <a:lstStyle/>
          <a:p>
            <a:r>
              <a:rPr lang="it-IT" sz="4000" b="1" dirty="0"/>
              <a:t>WPF</a:t>
            </a:r>
          </a:p>
        </p:txBody>
      </p:sp>
      <p:sp>
        <p:nvSpPr>
          <p:cNvPr id="10" name="CasellaDiTesto 9">
            <a:extLst>
              <a:ext uri="{FF2B5EF4-FFF2-40B4-BE49-F238E27FC236}">
                <a16:creationId xmlns:a16="http://schemas.microsoft.com/office/drawing/2014/main" id="{2B39A9DF-D8B5-4EFF-ABB0-94DE8B900B6D}"/>
              </a:ext>
            </a:extLst>
          </p:cNvPr>
          <p:cNvSpPr txBox="1"/>
          <p:nvPr/>
        </p:nvSpPr>
        <p:spPr>
          <a:xfrm>
            <a:off x="8566935" y="748206"/>
            <a:ext cx="2311851" cy="707886"/>
          </a:xfrm>
          <a:prstGeom prst="rect">
            <a:avLst/>
          </a:prstGeom>
          <a:noFill/>
        </p:spPr>
        <p:txBody>
          <a:bodyPr wrap="none" rtlCol="0">
            <a:spAutoFit/>
          </a:bodyPr>
          <a:lstStyle/>
          <a:p>
            <a:r>
              <a:rPr lang="it-IT" sz="4000" b="1" dirty="0"/>
              <a:t>ANGULAR</a:t>
            </a:r>
          </a:p>
        </p:txBody>
      </p:sp>
    </p:spTree>
    <p:extLst>
      <p:ext uri="{BB962C8B-B14F-4D97-AF65-F5344CB8AC3E}">
        <p14:creationId xmlns:p14="http://schemas.microsoft.com/office/powerpoint/2010/main" val="1988999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Grid</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La </a:t>
            </a:r>
            <a:r>
              <a:rPr lang="it-IT" sz="1800" dirty="0" err="1">
                <a:solidFill>
                  <a:schemeClr val="bg1"/>
                </a:solidFill>
              </a:rPr>
              <a:t>Grid</a:t>
            </a:r>
            <a:r>
              <a:rPr lang="it-IT" sz="1800" dirty="0">
                <a:solidFill>
                  <a:schemeClr val="bg1"/>
                </a:solidFill>
              </a:rPr>
              <a:t> può contenere righe e colonne multiple. Si possono definire l'altezza delle righe e la larghezza delle colonne, sia in un numero assoluto di pixels, in una percentuale dello spazio disponibile o come auto, dove la riga o colonna andrà automaticamente ad adattare le proprie misure dipendentemente dal contenuto</a:t>
            </a:r>
          </a:p>
        </p:txBody>
      </p:sp>
      <p:pic>
        <p:nvPicPr>
          <p:cNvPr id="7" name="Elemento grafico 6" descr="Tavolo">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7751558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pic>
        <p:nvPicPr>
          <p:cNvPr id="23" name="Elemento grafico 22" descr="Cronometro">
            <a:extLst>
              <a:ext uri="{FF2B5EF4-FFF2-40B4-BE49-F238E27FC236}">
                <a16:creationId xmlns:a16="http://schemas.microsoft.com/office/drawing/2014/main" id="{9B7A6A0D-9369-4719-96DA-625959F114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77754" y="5342359"/>
            <a:ext cx="797222" cy="797222"/>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25" name="CasellaDiTesto 24">
            <a:extLst>
              <a:ext uri="{FF2B5EF4-FFF2-40B4-BE49-F238E27FC236}">
                <a16:creationId xmlns:a16="http://schemas.microsoft.com/office/drawing/2014/main" id="{CFDFE332-0AFC-4B65-96DE-01A549482682}"/>
              </a:ext>
            </a:extLst>
          </p:cNvPr>
          <p:cNvSpPr txBox="1"/>
          <p:nvPr/>
        </p:nvSpPr>
        <p:spPr>
          <a:xfrm>
            <a:off x="10818548" y="6143307"/>
            <a:ext cx="910827" cy="461665"/>
          </a:xfrm>
          <a:prstGeom prst="rect">
            <a:avLst/>
          </a:prstGeom>
          <a:noFill/>
        </p:spPr>
        <p:txBody>
          <a:bodyPr wrap="none" rtlCol="0">
            <a:spAutoFit/>
          </a:bodyPr>
          <a:lstStyle/>
          <a:p>
            <a:pPr>
              <a:spcAft>
                <a:spcPts val="600"/>
              </a:spcAft>
            </a:pPr>
            <a:r>
              <a:rPr lang="it-IT" sz="2400" b="1" dirty="0">
                <a:solidFill>
                  <a:srgbClr val="4472C4"/>
                </a:solidFill>
                <a:latin typeface="Agency FB" panose="020B0503020202020204" pitchFamily="34" charset="0"/>
              </a:rPr>
              <a:t>20 MIN</a:t>
            </a: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400110"/>
          </a:xfrm>
          <a:prstGeom prst="rect">
            <a:avLst/>
          </a:prstGeom>
          <a:noFill/>
        </p:spPr>
        <p:txBody>
          <a:bodyPr wrap="square" rtlCol="0">
            <a:spAutoFit/>
          </a:bodyPr>
          <a:lstStyle/>
          <a:p>
            <a:r>
              <a:rPr lang="it-IT" sz="2000" dirty="0"/>
              <a:t>Riorganizza i controlli come in figura </a:t>
            </a:r>
          </a:p>
        </p:txBody>
      </p:sp>
      <p:pic>
        <p:nvPicPr>
          <p:cNvPr id="4" name="Immagine 3">
            <a:extLst>
              <a:ext uri="{FF2B5EF4-FFF2-40B4-BE49-F238E27FC236}">
                <a16:creationId xmlns:a16="http://schemas.microsoft.com/office/drawing/2014/main" id="{024A8EF9-85D4-440F-BE2C-6D47CA9699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08996" y="2163801"/>
            <a:ext cx="5965980" cy="3155532"/>
          </a:xfrm>
          <a:prstGeom prst="rect">
            <a:avLst/>
          </a:prstGeom>
        </p:spPr>
      </p:pic>
    </p:spTree>
    <p:extLst>
      <p:ext uri="{BB962C8B-B14F-4D97-AF65-F5344CB8AC3E}">
        <p14:creationId xmlns:p14="http://schemas.microsoft.com/office/powerpoint/2010/main" val="433401256"/>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9" name="drumroll.wav"/>
          </p:stSnd>
        </p:sndAc>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495F8E3-5243-4F02-AC53-F05721B35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8D2576E2-C3E1-49EE-8DFD-364BD0B29F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a:noFill/>
        </p:grpSpPr>
        <p:sp>
          <p:nvSpPr>
            <p:cNvPr id="24" name="Freeform 5">
              <a:extLst>
                <a:ext uri="{FF2B5EF4-FFF2-40B4-BE49-F238E27FC236}">
                  <a16:creationId xmlns:a16="http://schemas.microsoft.com/office/drawing/2014/main" id="{E1FBE20D-AF57-4D3C-B85F-C89DCB7506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17000"/>
                </a:schemeClr>
              </a:solidFill>
              <a:prstDash val="solid"/>
              <a:miter lim="800000"/>
              <a:headEnd/>
              <a:tailEnd/>
            </a:ln>
          </p:spPr>
        </p:sp>
        <p:sp>
          <p:nvSpPr>
            <p:cNvPr id="25" name="Freeform 6">
              <a:extLst>
                <a:ext uri="{FF2B5EF4-FFF2-40B4-BE49-F238E27FC236}">
                  <a16:creationId xmlns:a16="http://schemas.microsoft.com/office/drawing/2014/main" id="{5C4E124F-7A3A-438B-BCCE-93766B25C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p:spPr>
        </p:sp>
        <p:sp>
          <p:nvSpPr>
            <p:cNvPr id="26" name="Freeform 7">
              <a:extLst>
                <a:ext uri="{FF2B5EF4-FFF2-40B4-BE49-F238E27FC236}">
                  <a16:creationId xmlns:a16="http://schemas.microsoft.com/office/drawing/2014/main" id="{DFEF142B-6E1D-41CA-8CEE-3CA9DB21A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18000"/>
                </a:schemeClr>
              </a:solidFill>
              <a:prstDash val="dash"/>
              <a:miter lim="800000"/>
              <a:headEnd/>
              <a:tailEnd/>
            </a:ln>
          </p:spPr>
        </p:sp>
        <p:sp>
          <p:nvSpPr>
            <p:cNvPr id="27" name="Freeform 8">
              <a:extLst>
                <a:ext uri="{FF2B5EF4-FFF2-40B4-BE49-F238E27FC236}">
                  <a16:creationId xmlns:a16="http://schemas.microsoft.com/office/drawing/2014/main" id="{E1779EA9-7A48-43C0-9439-1B0DC92250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15000"/>
                </a:schemeClr>
              </a:solidFill>
              <a:prstDash val="solid"/>
              <a:miter lim="800000"/>
              <a:headEnd/>
              <a:tailEnd/>
            </a:ln>
          </p:spPr>
        </p:sp>
        <p:sp>
          <p:nvSpPr>
            <p:cNvPr id="28" name="Freeform 9">
              <a:extLst>
                <a:ext uri="{FF2B5EF4-FFF2-40B4-BE49-F238E27FC236}">
                  <a16:creationId xmlns:a16="http://schemas.microsoft.com/office/drawing/2014/main" id="{ED425A8D-8A15-48BE-9952-7B88591C8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15000"/>
                </a:schemeClr>
              </a:solidFill>
              <a:prstDash val="solid"/>
              <a:miter lim="800000"/>
              <a:headEnd/>
              <a:tailEnd/>
            </a:ln>
          </p:spPr>
        </p:sp>
        <p:sp>
          <p:nvSpPr>
            <p:cNvPr id="29" name="Freeform 10">
              <a:extLst>
                <a:ext uri="{FF2B5EF4-FFF2-40B4-BE49-F238E27FC236}">
                  <a16:creationId xmlns:a16="http://schemas.microsoft.com/office/drawing/2014/main" id="{9ADA37EA-FA1C-4BEE-A3DA-7F5164A37B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14000"/>
                </a:schemeClr>
              </a:solidFill>
              <a:prstDash val="solid"/>
              <a:miter lim="800000"/>
              <a:headEnd/>
              <a:tailEnd/>
            </a:ln>
          </p:spPr>
        </p:sp>
        <p:sp>
          <p:nvSpPr>
            <p:cNvPr id="30" name="Freeform 11">
              <a:extLst>
                <a:ext uri="{FF2B5EF4-FFF2-40B4-BE49-F238E27FC236}">
                  <a16:creationId xmlns:a16="http://schemas.microsoft.com/office/drawing/2014/main" id="{7EE7556E-CF22-4376-8398-BEC3CEA59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13000"/>
                </a:schemeClr>
              </a:solidFill>
              <a:prstDash val="solid"/>
              <a:miter lim="800000"/>
              <a:headEnd/>
              <a:tailEnd/>
            </a:ln>
          </p:spPr>
        </p:sp>
        <p:sp>
          <p:nvSpPr>
            <p:cNvPr id="31" name="Freeform 12">
              <a:extLst>
                <a:ext uri="{FF2B5EF4-FFF2-40B4-BE49-F238E27FC236}">
                  <a16:creationId xmlns:a16="http://schemas.microsoft.com/office/drawing/2014/main" id="{5C4AED46-2EB4-4685-9446-2696EF93AC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13000"/>
                </a:schemeClr>
              </a:solidFill>
              <a:prstDash val="solid"/>
              <a:miter lim="800000"/>
              <a:headEnd/>
              <a:tailEnd/>
            </a:ln>
          </p:spPr>
        </p:sp>
        <p:sp>
          <p:nvSpPr>
            <p:cNvPr id="32" name="Freeform 13">
              <a:extLst>
                <a:ext uri="{FF2B5EF4-FFF2-40B4-BE49-F238E27FC236}">
                  <a16:creationId xmlns:a16="http://schemas.microsoft.com/office/drawing/2014/main" id="{0F6FE132-5523-428C-9704-05CF23FE0A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12000"/>
                </a:schemeClr>
              </a:solidFill>
              <a:prstDash val="dash"/>
              <a:miter lim="800000"/>
              <a:headEnd/>
              <a:tailEnd/>
            </a:ln>
          </p:spPr>
        </p:sp>
        <p:sp>
          <p:nvSpPr>
            <p:cNvPr id="33" name="Freeform 14">
              <a:extLst>
                <a:ext uri="{FF2B5EF4-FFF2-40B4-BE49-F238E27FC236}">
                  <a16:creationId xmlns:a16="http://schemas.microsoft.com/office/drawing/2014/main" id="{91A0DDC4-20AF-42C9-8D05-3C2E900DF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12000"/>
                </a:schemeClr>
              </a:solidFill>
              <a:prstDash val="dash"/>
              <a:miter lim="800000"/>
              <a:headEnd/>
              <a:tailEnd/>
            </a:ln>
          </p:spPr>
        </p:sp>
        <p:sp>
          <p:nvSpPr>
            <p:cNvPr id="34" name="Freeform 15">
              <a:extLst>
                <a:ext uri="{FF2B5EF4-FFF2-40B4-BE49-F238E27FC236}">
                  <a16:creationId xmlns:a16="http://schemas.microsoft.com/office/drawing/2014/main" id="{353028FD-48FD-4FE3-AB6C-AA31B6EE9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12000"/>
                </a:schemeClr>
              </a:solidFill>
              <a:prstDash val="dashDot"/>
              <a:miter lim="800000"/>
              <a:headEnd/>
              <a:tailEnd/>
            </a:ln>
          </p:spPr>
        </p:sp>
        <p:sp>
          <p:nvSpPr>
            <p:cNvPr id="35" name="Freeform 16">
              <a:extLst>
                <a:ext uri="{FF2B5EF4-FFF2-40B4-BE49-F238E27FC236}">
                  <a16:creationId xmlns:a16="http://schemas.microsoft.com/office/drawing/2014/main" id="{6847DBB9-5C5C-4EDB-A313-55EBE7548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12000"/>
                </a:schemeClr>
              </a:solidFill>
              <a:prstDash val="dashDot"/>
              <a:miter lim="800000"/>
              <a:headEnd/>
              <a:tailEnd/>
            </a:ln>
          </p:spPr>
        </p:sp>
        <p:sp>
          <p:nvSpPr>
            <p:cNvPr id="36" name="Freeform 17">
              <a:extLst>
                <a:ext uri="{FF2B5EF4-FFF2-40B4-BE49-F238E27FC236}">
                  <a16:creationId xmlns:a16="http://schemas.microsoft.com/office/drawing/2014/main" id="{5B4FED3F-D45D-4552-A50B-49921644A5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12000"/>
                </a:schemeClr>
              </a:solidFill>
              <a:prstDash val="solid"/>
              <a:miter lim="800000"/>
              <a:headEnd/>
              <a:tailEnd/>
            </a:ln>
          </p:spPr>
        </p:sp>
        <p:sp>
          <p:nvSpPr>
            <p:cNvPr id="37" name="Freeform 18">
              <a:extLst>
                <a:ext uri="{FF2B5EF4-FFF2-40B4-BE49-F238E27FC236}">
                  <a16:creationId xmlns:a16="http://schemas.microsoft.com/office/drawing/2014/main" id="{0615C099-8C25-42A3-8B7D-13FACA298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12000"/>
                </a:schemeClr>
              </a:solidFill>
              <a:prstDash val="solid"/>
              <a:miter lim="800000"/>
              <a:headEnd/>
              <a:tailEnd/>
            </a:ln>
          </p:spPr>
        </p:sp>
        <p:sp>
          <p:nvSpPr>
            <p:cNvPr id="38" name="Freeform 19">
              <a:extLst>
                <a:ext uri="{FF2B5EF4-FFF2-40B4-BE49-F238E27FC236}">
                  <a16:creationId xmlns:a16="http://schemas.microsoft.com/office/drawing/2014/main" id="{14EA6D86-78DD-410C-98A6-0F39C778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11000"/>
                </a:schemeClr>
              </a:solidFill>
              <a:prstDash val="solid"/>
              <a:miter lim="800000"/>
              <a:headEnd/>
              <a:tailEnd/>
            </a:ln>
          </p:spPr>
        </p:sp>
        <p:sp>
          <p:nvSpPr>
            <p:cNvPr id="39" name="Freeform 20">
              <a:extLst>
                <a:ext uri="{FF2B5EF4-FFF2-40B4-BE49-F238E27FC236}">
                  <a16:creationId xmlns:a16="http://schemas.microsoft.com/office/drawing/2014/main" id="{91D0FAE2-C07D-4CBD-8FFF-B56A7328E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11000"/>
                </a:schemeClr>
              </a:solidFill>
              <a:prstDash val="solid"/>
              <a:miter lim="800000"/>
              <a:headEnd/>
              <a:tailEnd/>
            </a:ln>
          </p:spPr>
        </p:sp>
        <p:sp>
          <p:nvSpPr>
            <p:cNvPr id="40" name="Freeform 21">
              <a:extLst>
                <a:ext uri="{FF2B5EF4-FFF2-40B4-BE49-F238E27FC236}">
                  <a16:creationId xmlns:a16="http://schemas.microsoft.com/office/drawing/2014/main" id="{489A1A78-EC3F-4F24-8748-4EC5703D1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10000"/>
                </a:schemeClr>
              </a:solidFill>
              <a:prstDash val="solid"/>
              <a:miter lim="800000"/>
              <a:headEnd/>
              <a:tailEnd/>
            </a:ln>
          </p:spPr>
        </p:sp>
        <p:sp>
          <p:nvSpPr>
            <p:cNvPr id="41" name="Freeform 22">
              <a:extLst>
                <a:ext uri="{FF2B5EF4-FFF2-40B4-BE49-F238E27FC236}">
                  <a16:creationId xmlns:a16="http://schemas.microsoft.com/office/drawing/2014/main" id="{6A751690-20E9-4445-8508-944E1594E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10000"/>
                </a:schemeClr>
              </a:solidFill>
              <a:prstDash val="dash"/>
              <a:miter lim="800000"/>
              <a:headEnd/>
              <a:tailEnd/>
            </a:ln>
          </p:spPr>
        </p:sp>
        <p:sp>
          <p:nvSpPr>
            <p:cNvPr id="42" name="Freeform 23">
              <a:extLst>
                <a:ext uri="{FF2B5EF4-FFF2-40B4-BE49-F238E27FC236}">
                  <a16:creationId xmlns:a16="http://schemas.microsoft.com/office/drawing/2014/main" id="{62E57C0B-6447-4635-82B8-DBA30F58B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10000"/>
                </a:schemeClr>
              </a:solidFill>
              <a:prstDash val="solid"/>
              <a:miter lim="800000"/>
              <a:headEnd/>
              <a:tailEnd/>
            </a:ln>
          </p:spPr>
        </p:sp>
      </p:grpSp>
      <p:grpSp>
        <p:nvGrpSpPr>
          <p:cNvPr id="44" name="Group 43">
            <a:extLst>
              <a:ext uri="{FF2B5EF4-FFF2-40B4-BE49-F238E27FC236}">
                <a16:creationId xmlns:a16="http://schemas.microsoft.com/office/drawing/2014/main" id="{EF79D782-A9ED-4AEE-B67D-DDD6F1CB52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45" name="Rectangle 44">
              <a:extLst>
                <a:ext uri="{FF2B5EF4-FFF2-40B4-BE49-F238E27FC236}">
                  <a16:creationId xmlns:a16="http://schemas.microsoft.com/office/drawing/2014/main" id="{E6C9F140-6D17-42C4-96E2-F124090D4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Isosceles Triangle 45">
              <a:extLst>
                <a:ext uri="{FF2B5EF4-FFF2-40B4-BE49-F238E27FC236}">
                  <a16:creationId xmlns:a16="http://schemas.microsoft.com/office/drawing/2014/main" id="{EE0A3AEC-72D0-4759-A596-564927A0CF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46">
              <a:extLst>
                <a:ext uri="{FF2B5EF4-FFF2-40B4-BE49-F238E27FC236}">
                  <a16:creationId xmlns:a16="http://schemas.microsoft.com/office/drawing/2014/main" id="{1A027B02-EC1B-499B-B4F5-7221EC8D8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4" name="Titolo 3">
            <a:extLst>
              <a:ext uri="{FF2B5EF4-FFF2-40B4-BE49-F238E27FC236}">
                <a16:creationId xmlns:a16="http://schemas.microsoft.com/office/drawing/2014/main" id="{8D43B8A6-C787-4FC9-870C-81E7B76905FE}"/>
              </a:ext>
            </a:extLst>
          </p:cNvPr>
          <p:cNvSpPr>
            <a:spLocks noGrp="1"/>
          </p:cNvSpPr>
          <p:nvPr>
            <p:ph type="ctrTitle"/>
          </p:nvPr>
        </p:nvSpPr>
        <p:spPr>
          <a:xfrm>
            <a:off x="1755648" y="2075688"/>
            <a:ext cx="8677656" cy="1746504"/>
          </a:xfrm>
        </p:spPr>
        <p:txBody>
          <a:bodyPr vert="horz" lIns="91440" tIns="45720" rIns="91440" bIns="45720" rtlCol="0">
            <a:normAutofit/>
          </a:bodyPr>
          <a:lstStyle/>
          <a:p>
            <a:r>
              <a:rPr lang="en-US" sz="5400" dirty="0">
                <a:solidFill>
                  <a:srgbClr val="FFFFFF"/>
                </a:solidFill>
              </a:rPr>
              <a:t>12:00</a:t>
            </a:r>
          </a:p>
        </p:txBody>
      </p:sp>
    </p:spTree>
    <p:extLst>
      <p:ext uri="{BB962C8B-B14F-4D97-AF65-F5344CB8AC3E}">
        <p14:creationId xmlns:p14="http://schemas.microsoft.com/office/powerpoint/2010/main" val="1131758394"/>
      </p:ext>
    </p:extLst>
  </p:cSld>
  <p:clrMapOvr>
    <a:overrideClrMapping bg1="dk1" tx1="lt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I controlli base</a:t>
            </a:r>
          </a:p>
        </p:txBody>
      </p:sp>
      <p:cxnSp>
        <p:nvCxnSpPr>
          <p:cNvPr id="18" name="Straight Connector 17">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922686"/>
      </p:ext>
    </p:extLst>
  </p:cSld>
  <p:clrMapOvr>
    <a:overrideClrMapping bg1="dk1" tx1="lt1" bg2="dk2" tx2="lt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Label</a:t>
            </a:r>
          </a:p>
        </p:txBody>
      </p:sp>
      <p:pic>
        <p:nvPicPr>
          <p:cNvPr id="11" name="Elemento grafico 10" descr="Etichett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Rappresenta l'etichetta di testo e fornisce supporto per i tasti di scelta rapida</a:t>
            </a:r>
          </a:p>
        </p:txBody>
      </p:sp>
    </p:spTree>
    <p:extLst>
      <p:ext uri="{BB962C8B-B14F-4D97-AF65-F5344CB8AC3E}">
        <p14:creationId xmlns:p14="http://schemas.microsoft.com/office/powerpoint/2010/main" val="24485412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a:solidFill>
                  <a:schemeClr val="bg1">
                    <a:lumMod val="95000"/>
                    <a:lumOff val="5000"/>
                  </a:schemeClr>
                </a:solidFill>
              </a:rPr>
              <a:t>Label</a:t>
            </a: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Viene spesso usato per abilitare l'accesso rapido da tastiera a controlli quali </a:t>
            </a:r>
            <a:r>
              <a:rPr lang="it-IT" sz="2000" dirty="0" err="1"/>
              <a:t>TextBox</a:t>
            </a:r>
            <a:r>
              <a:rPr lang="it-IT" sz="2000" dirty="0"/>
              <a:t>.</a:t>
            </a:r>
          </a:p>
          <a:p>
            <a:r>
              <a:rPr lang="it-IT" sz="2000" dirty="0"/>
              <a:t>Per assegnare una Label ad un controllo, impostare la proprietà Target sul controllo che deve ottenere lo stato attivo quando l'utente preme il tasto di accesso.</a:t>
            </a:r>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1117875034"/>
      </p:ext>
    </p:extLst>
  </p:cSld>
  <p:clrMapOvr>
    <a:overrideClrMapping bg1="dk1" tx1="lt1" bg2="dk2" tx2="lt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Label</a:t>
            </a: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E’ necessario aggiungere un carattere di sottolineatura prima del carattere che deve essere il tasto di accesso.</a:t>
            </a:r>
          </a:p>
        </p:txBody>
      </p:sp>
      <p:pic>
        <p:nvPicPr>
          <p:cNvPr id="7" name="Elemento grafico 6" descr="Informazioni">
            <a:extLst>
              <a:ext uri="{FF2B5EF4-FFF2-40B4-BE49-F238E27FC236}">
                <a16:creationId xmlns:a16="http://schemas.microsoft.com/office/drawing/2014/main" id="{F6841834-C0BD-489B-9EBB-8E4EFC776C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18082604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TextBlock</a:t>
            </a:r>
            <a:endParaRPr lang="it-IT" sz="2400" dirty="0">
              <a:solidFill>
                <a:schemeClr val="bg1"/>
              </a:solidFill>
            </a:endParaRPr>
          </a:p>
        </p:txBody>
      </p:sp>
      <p:pic>
        <p:nvPicPr>
          <p:cNvPr id="11" name="Elemento grafico 10" descr="Quotidiano">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Permette di inserire del testo sullo schermo, come fa una Label, ma in modo più semplice e impiegando meno risorse</a:t>
            </a:r>
          </a:p>
        </p:txBody>
      </p:sp>
    </p:spTree>
    <p:extLst>
      <p:ext uri="{BB962C8B-B14F-4D97-AF65-F5344CB8AC3E}">
        <p14:creationId xmlns:p14="http://schemas.microsoft.com/office/powerpoint/2010/main" val="41430918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err="1">
                <a:solidFill>
                  <a:schemeClr val="bg1">
                    <a:lumMod val="95000"/>
                    <a:lumOff val="5000"/>
                  </a:schemeClr>
                </a:solidFill>
              </a:rPr>
              <a:t>TextBlock</a:t>
            </a:r>
            <a:endParaRPr lang="it-IT" dirty="0">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Viene scelto per rappresentare stringhe multi-linea</a:t>
            </a:r>
          </a:p>
          <a:p>
            <a:r>
              <a:rPr lang="it-IT" sz="2000" dirty="0"/>
              <a:t>Può contenere solo testo</a:t>
            </a:r>
          </a:p>
          <a:p>
            <a:r>
              <a:rPr lang="it-IT" sz="2000" dirty="0"/>
              <a:t>Progettato per essere leggero ed è finalizzato specificamente all'integrazione di piccole parti di testo dinamico in una interfaccia utente.</a:t>
            </a:r>
          </a:p>
          <a:p>
            <a:r>
              <a:rPr lang="it-IT" sz="2000" dirty="0"/>
              <a:t>E’ ottimizzato per la visualizzazione a riga singola e fornisce ottime prestazioni per visualizzare fino a poche righe di contenuto</a:t>
            </a:r>
          </a:p>
          <a:p>
            <a:endParaRPr lang="it-IT" sz="2000" dirty="0"/>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2404781637"/>
      </p:ext>
    </p:extLst>
  </p:cSld>
  <p:clrMapOvr>
    <a:overrideClrMapping bg1="dk1" tx1="lt1" bg2="dk2" tx2="lt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5" name="Rectangle 2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Titolo 6">
            <a:extLst>
              <a:ext uri="{FF2B5EF4-FFF2-40B4-BE49-F238E27FC236}">
                <a16:creationId xmlns:a16="http://schemas.microsoft.com/office/drawing/2014/main" id="{D7B0356A-61E2-4799-BDF4-3DEBFC07E183}"/>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800" kern="1200">
                <a:solidFill>
                  <a:schemeClr val="tx1"/>
                </a:solidFill>
                <a:latin typeface="+mj-lt"/>
                <a:ea typeface="+mj-ea"/>
                <a:cs typeface="+mj-cs"/>
              </a:rPr>
              <a:t>TextBlock supporta l’Inline formatting</a:t>
            </a:r>
          </a:p>
        </p:txBody>
      </p:sp>
      <p:sp>
        <p:nvSpPr>
          <p:cNvPr id="9" name="Segnaposto testo 8">
            <a:extLst>
              <a:ext uri="{FF2B5EF4-FFF2-40B4-BE49-F238E27FC236}">
                <a16:creationId xmlns:a16="http://schemas.microsoft.com/office/drawing/2014/main" id="{146E2EDD-3B7C-4F9E-947E-9A63BA97EB51}"/>
              </a:ext>
            </a:extLst>
          </p:cNvPr>
          <p:cNvSpPr>
            <a:spLocks noGrp="1"/>
          </p:cNvSpPr>
          <p:nvPr>
            <p:ph type="body" sz="half" idx="2"/>
          </p:nvPr>
        </p:nvSpPr>
        <p:spPr>
          <a:xfrm>
            <a:off x="643468" y="2638043"/>
            <a:ext cx="3363974" cy="3415623"/>
          </a:xfrm>
        </p:spPr>
        <p:txBody>
          <a:bodyPr vert="horz" lIns="91440" tIns="45720" rIns="91440" bIns="45720" rtlCol="0">
            <a:normAutofit/>
          </a:bodyPr>
          <a:lstStyle/>
          <a:p>
            <a:r>
              <a:rPr lang="en-US" sz="2000" dirty="0" err="1"/>
              <a:t>piccoli</a:t>
            </a:r>
            <a:r>
              <a:rPr lang="en-US" sz="2000" dirty="0"/>
              <a:t> </a:t>
            </a:r>
            <a:r>
              <a:rPr lang="en-US" sz="2000" dirty="0" err="1"/>
              <a:t>costrutti</a:t>
            </a:r>
            <a:r>
              <a:rPr lang="en-US" sz="2000" dirty="0"/>
              <a:t> </a:t>
            </a:r>
            <a:r>
              <a:rPr lang="en-US" sz="2000" dirty="0" err="1"/>
              <a:t>simili</a:t>
            </a:r>
            <a:r>
              <a:rPr lang="en-US" sz="2000" dirty="0"/>
              <a:t> ai </a:t>
            </a:r>
            <a:r>
              <a:rPr lang="en-US" sz="2000" dirty="0" err="1"/>
              <a:t>controlli</a:t>
            </a:r>
            <a:r>
              <a:rPr lang="en-US" sz="2000" dirty="0"/>
              <a:t> </a:t>
            </a:r>
            <a:r>
              <a:rPr lang="en-US" sz="2000" dirty="0" err="1"/>
              <a:t>ereditano</a:t>
            </a:r>
            <a:r>
              <a:rPr lang="en-US" sz="2000" dirty="0"/>
              <a:t> </a:t>
            </a:r>
            <a:r>
              <a:rPr lang="en-US" sz="2000" dirty="0" err="1"/>
              <a:t>tutti</a:t>
            </a:r>
            <a:r>
              <a:rPr lang="en-US" sz="2000" dirty="0"/>
              <a:t> </a:t>
            </a:r>
            <a:r>
              <a:rPr lang="en-US" sz="2000" dirty="0" err="1"/>
              <a:t>dalla</a:t>
            </a:r>
            <a:r>
              <a:rPr lang="en-US" sz="2000" dirty="0"/>
              <a:t> </a:t>
            </a:r>
            <a:r>
              <a:rPr lang="en-US" sz="2000" dirty="0" err="1"/>
              <a:t>classe</a:t>
            </a:r>
            <a:r>
              <a:rPr lang="en-US" sz="2000" dirty="0"/>
              <a:t> Inline, </a:t>
            </a:r>
            <a:r>
              <a:rPr lang="en-US" sz="2000" dirty="0" err="1"/>
              <a:t>il</a:t>
            </a:r>
            <a:r>
              <a:rPr lang="en-US" sz="2000" dirty="0"/>
              <a:t> </a:t>
            </a:r>
            <a:r>
              <a:rPr lang="en-US" sz="2000" dirty="0" err="1"/>
              <a:t>che</a:t>
            </a:r>
            <a:r>
              <a:rPr lang="en-US" sz="2000" dirty="0"/>
              <a:t> </a:t>
            </a:r>
            <a:r>
              <a:rPr lang="en-US" sz="2000" dirty="0" err="1"/>
              <a:t>significa</a:t>
            </a:r>
            <a:r>
              <a:rPr lang="en-US" sz="2000" dirty="0"/>
              <a:t> </a:t>
            </a:r>
            <a:r>
              <a:rPr lang="en-US" sz="2000" dirty="0" err="1"/>
              <a:t>che</a:t>
            </a:r>
            <a:r>
              <a:rPr lang="en-US" sz="2000" dirty="0"/>
              <a:t> </a:t>
            </a:r>
            <a:r>
              <a:rPr lang="en-US" sz="2000" dirty="0" err="1"/>
              <a:t>possono</a:t>
            </a:r>
            <a:r>
              <a:rPr lang="en-US" sz="2000" dirty="0"/>
              <a:t> </a:t>
            </a:r>
            <a:r>
              <a:rPr lang="en-US" sz="2000" dirty="0" err="1"/>
              <a:t>essere</a:t>
            </a:r>
            <a:r>
              <a:rPr lang="en-US" sz="2000" dirty="0"/>
              <a:t> </a:t>
            </a:r>
            <a:r>
              <a:rPr lang="en-US" sz="2000" dirty="0" err="1"/>
              <a:t>utilizzati</a:t>
            </a:r>
            <a:r>
              <a:rPr lang="en-US" sz="2000" dirty="0"/>
              <a:t> come </a:t>
            </a:r>
            <a:r>
              <a:rPr lang="en-US" sz="2000" dirty="0" err="1"/>
              <a:t>parte</a:t>
            </a:r>
            <a:r>
              <a:rPr lang="en-US" sz="2000" dirty="0"/>
              <a:t> di un </a:t>
            </a:r>
            <a:r>
              <a:rPr lang="en-US" sz="2000" dirty="0" err="1"/>
              <a:t>testo</a:t>
            </a:r>
            <a:r>
              <a:rPr lang="en-US" sz="2000" dirty="0"/>
              <a:t> </a:t>
            </a:r>
            <a:r>
              <a:rPr lang="en-US" sz="2000" dirty="0" err="1"/>
              <a:t>più</a:t>
            </a:r>
            <a:r>
              <a:rPr lang="en-US" sz="2000" dirty="0"/>
              <a:t> </a:t>
            </a:r>
            <a:r>
              <a:rPr lang="en-US" sz="2000" dirty="0" err="1"/>
              <a:t>grande</a:t>
            </a:r>
            <a:r>
              <a:rPr lang="en-US" sz="2000" dirty="0"/>
              <a:t>. </a:t>
            </a:r>
          </a:p>
          <a:p>
            <a:endParaRPr lang="en-US" sz="2000" dirty="0"/>
          </a:p>
          <a:p>
            <a:r>
              <a:rPr lang="en-US" sz="2000" i="1" dirty="0" err="1"/>
              <a:t>AnchoredBlock</a:t>
            </a:r>
            <a:r>
              <a:rPr lang="en-US" sz="2000" i="1" dirty="0"/>
              <a:t>, Bold, Hyperlink, </a:t>
            </a:r>
            <a:r>
              <a:rPr lang="en-US" sz="2000" i="1" dirty="0" err="1"/>
              <a:t>InlineUIContainer</a:t>
            </a:r>
            <a:r>
              <a:rPr lang="en-US" sz="2000" i="1" dirty="0"/>
              <a:t>, Italic, </a:t>
            </a:r>
            <a:r>
              <a:rPr lang="en-US" sz="2000" i="1" dirty="0" err="1"/>
              <a:t>LineBreak</a:t>
            </a:r>
            <a:r>
              <a:rPr lang="en-US" sz="2000" i="1" dirty="0"/>
              <a:t>, Run, Span e Underline</a:t>
            </a:r>
          </a:p>
        </p:txBody>
      </p:sp>
      <p:pic>
        <p:nvPicPr>
          <p:cNvPr id="17" name="Immagine 16">
            <a:extLst>
              <a:ext uri="{FF2B5EF4-FFF2-40B4-BE49-F238E27FC236}">
                <a16:creationId xmlns:a16="http://schemas.microsoft.com/office/drawing/2014/main" id="{10D7D8D7-0006-49C3-90E8-3E68073A4B21}"/>
              </a:ext>
            </a:extLst>
          </p:cNvPr>
          <p:cNvPicPr>
            <a:picLocks noChangeAspect="1"/>
          </p:cNvPicPr>
          <p:nvPr/>
        </p:nvPicPr>
        <p:blipFill rotWithShape="1">
          <a:blip r:embed="rId2"/>
          <a:srcRect l="17931" t="16706" r="19397" b="20306"/>
          <a:stretch/>
        </p:blipFill>
        <p:spPr>
          <a:xfrm>
            <a:off x="5045514" y="2702228"/>
            <a:ext cx="6806515" cy="3847973"/>
          </a:xfrm>
          <a:prstGeom prst="rect">
            <a:avLst/>
          </a:prstGeom>
        </p:spPr>
      </p:pic>
      <p:pic>
        <p:nvPicPr>
          <p:cNvPr id="18" name="Immagine 17">
            <a:extLst>
              <a:ext uri="{FF2B5EF4-FFF2-40B4-BE49-F238E27FC236}">
                <a16:creationId xmlns:a16="http://schemas.microsoft.com/office/drawing/2014/main" id="{C746CADF-9DEC-43B5-8DFF-0B3621142875}"/>
              </a:ext>
            </a:extLst>
          </p:cNvPr>
          <p:cNvPicPr>
            <a:picLocks noChangeAspect="1"/>
          </p:cNvPicPr>
          <p:nvPr/>
        </p:nvPicPr>
        <p:blipFill rotWithShape="1">
          <a:blip r:embed="rId3"/>
          <a:srcRect l="5278" t="43891" r="25086" b="22452"/>
          <a:stretch/>
        </p:blipFill>
        <p:spPr>
          <a:xfrm>
            <a:off x="5045513" y="409903"/>
            <a:ext cx="6806516" cy="2024345"/>
          </a:xfrm>
          <a:prstGeom prst="rect">
            <a:avLst/>
          </a:prstGeom>
        </p:spPr>
      </p:pic>
    </p:spTree>
    <p:extLst>
      <p:ext uri="{BB962C8B-B14F-4D97-AF65-F5344CB8AC3E}">
        <p14:creationId xmlns:p14="http://schemas.microsoft.com/office/powerpoint/2010/main" val="54291861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315A23-5D4C-4943-B514-EB44FE4EAC44}"/>
              </a:ext>
            </a:extLst>
          </p:cNvPr>
          <p:cNvSpPr>
            <a:spLocks noGrp="1"/>
          </p:cNvSpPr>
          <p:nvPr>
            <p:ph type="title"/>
          </p:nvPr>
        </p:nvSpPr>
        <p:spPr>
          <a:xfrm>
            <a:off x="838200" y="365125"/>
            <a:ext cx="10515600" cy="1325563"/>
          </a:xfrm>
        </p:spPr>
        <p:txBody>
          <a:bodyPr>
            <a:normAutofit/>
          </a:bodyPr>
          <a:lstStyle/>
          <a:p>
            <a:r>
              <a:rPr lang="it-IT" dirty="0"/>
              <a:t>Gli strumenti</a:t>
            </a:r>
          </a:p>
        </p:txBody>
      </p:sp>
      <p:graphicFrame>
        <p:nvGraphicFramePr>
          <p:cNvPr id="5" name="Segnaposto contenuto 2">
            <a:extLst>
              <a:ext uri="{FF2B5EF4-FFF2-40B4-BE49-F238E27FC236}">
                <a16:creationId xmlns:a16="http://schemas.microsoft.com/office/drawing/2014/main" id="{9B81763A-3C90-4762-A009-21F79F82728B}"/>
              </a:ext>
            </a:extLst>
          </p:cNvPr>
          <p:cNvGraphicFramePr>
            <a:graphicFrameLocks noGrp="1"/>
          </p:cNvGraphicFramePr>
          <p:nvPr>
            <p:ph idx="1"/>
            <p:extLst>
              <p:ext uri="{D42A27DB-BD31-4B8C-83A1-F6EECF244321}">
                <p14:modId xmlns:p14="http://schemas.microsoft.com/office/powerpoint/2010/main" val="334759678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667051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err="1">
                <a:solidFill>
                  <a:srgbClr val="FFFFFF"/>
                </a:solidFill>
              </a:rPr>
              <a:t>TextBlock</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err="1">
                <a:solidFill>
                  <a:srgbClr val="FFFFFF"/>
                </a:solidFill>
              </a:rPr>
              <a:t>TextBlock</a:t>
            </a:r>
            <a:r>
              <a:rPr lang="it-IT" sz="2400" dirty="0">
                <a:solidFill>
                  <a:srgbClr val="FFFFFF"/>
                </a:solidFill>
              </a:rPr>
              <a:t> non è ottimizzato per gli scenari in cui è necessario visualizzare molte righe. Per questi scenari utilizzare un </a:t>
            </a:r>
            <a:r>
              <a:rPr lang="it-IT" sz="2400" dirty="0" err="1">
                <a:solidFill>
                  <a:srgbClr val="FFFFFF"/>
                </a:solidFill>
              </a:rPr>
              <a:t>FlowDocument</a:t>
            </a:r>
            <a:r>
              <a:rPr lang="it-IT" sz="2400" dirty="0">
                <a:solidFill>
                  <a:srgbClr val="FFFFFF"/>
                </a:solidFill>
              </a:rPr>
              <a:t>.</a:t>
            </a:r>
          </a:p>
        </p:txBody>
      </p:sp>
      <p:pic>
        <p:nvPicPr>
          <p:cNvPr id="7" name="Elemento grafico 6" descr="Informazioni">
            <a:extLst>
              <a:ext uri="{FF2B5EF4-FFF2-40B4-BE49-F238E27FC236}">
                <a16:creationId xmlns:a16="http://schemas.microsoft.com/office/drawing/2014/main" id="{CEB8F840-F727-44E3-AF27-0A9433AAFD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2190627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TextBox</a:t>
            </a:r>
            <a:endParaRPr lang="it-IT" sz="2400" dirty="0">
              <a:solidFill>
                <a:schemeClr val="bg1"/>
              </a:solidFill>
            </a:endParaRPr>
          </a:p>
        </p:txBody>
      </p:sp>
      <p:pic>
        <p:nvPicPr>
          <p:cNvPr id="11" name="Elemento grafico 10" descr="Typewriter">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Rappresenta un controllo utile a visualizzare o modificare testo non formattato</a:t>
            </a:r>
          </a:p>
        </p:txBody>
      </p:sp>
    </p:spTree>
    <p:extLst>
      <p:ext uri="{BB962C8B-B14F-4D97-AF65-F5344CB8AC3E}">
        <p14:creationId xmlns:p14="http://schemas.microsoft.com/office/powerpoint/2010/main" val="21287094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err="1">
                <a:solidFill>
                  <a:schemeClr val="bg1">
                    <a:lumMod val="95000"/>
                    <a:lumOff val="5000"/>
                  </a:schemeClr>
                </a:solidFill>
              </a:rPr>
              <a:t>TextBox</a:t>
            </a:r>
            <a:endParaRPr lang="it-IT" dirty="0">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Per impostazione predefinita è un controllo a riga singola</a:t>
            </a:r>
          </a:p>
          <a:p>
            <a:r>
              <a:rPr lang="it-IT" sz="2000" dirty="0"/>
              <a:t>Supporta la modalità multilinea, configurabile tramite le </a:t>
            </a:r>
            <a:r>
              <a:rPr lang="it-IT" sz="2000" dirty="0" err="1"/>
              <a:t>propriet</a:t>
            </a:r>
            <a:r>
              <a:rPr lang="it-IT" sz="2000" dirty="0"/>
              <a:t> </a:t>
            </a:r>
            <a:r>
              <a:rPr lang="it-IT" sz="2000" dirty="0" err="1"/>
              <a:t>AcceptsReturn</a:t>
            </a:r>
            <a:r>
              <a:rPr lang="it-IT" sz="2000" dirty="0"/>
              <a:t> e </a:t>
            </a:r>
            <a:r>
              <a:rPr lang="it-IT" sz="2000" dirty="0" err="1"/>
              <a:t>TextWrapping</a:t>
            </a:r>
            <a:endParaRPr lang="it-IT" sz="2000" dirty="0"/>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190259203"/>
      </p:ext>
    </p:extLst>
  </p:cSld>
  <p:clrMapOvr>
    <a:overrideClrMapping bg1="dk1" tx1="lt1" bg2="dk2" tx2="lt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err="1">
                <a:solidFill>
                  <a:srgbClr val="FFFFFF"/>
                </a:solidFill>
              </a:rPr>
              <a:t>TextBox</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Viene fornito con il </a:t>
            </a:r>
            <a:r>
              <a:rPr lang="it-IT" sz="2400" b="1" dirty="0">
                <a:solidFill>
                  <a:srgbClr val="FFFFFF"/>
                </a:solidFill>
              </a:rPr>
              <a:t>controllo ortografico </a:t>
            </a:r>
            <a:r>
              <a:rPr lang="it-IT" sz="2400" dirty="0">
                <a:solidFill>
                  <a:srgbClr val="FFFFFF"/>
                </a:solidFill>
              </a:rPr>
              <a:t>automatico; si comporta come Microsoft Word, vengono sottolineati gli errori di ortografia e si può cliccare col tasto destro per le alternative suggerite</a:t>
            </a:r>
          </a:p>
          <a:p>
            <a:pPr marL="0" indent="0">
              <a:buNone/>
            </a:pPr>
            <a:endParaRPr lang="it-IT" sz="2400" dirty="0">
              <a:solidFill>
                <a:srgbClr val="FFFFFF"/>
              </a:solidFill>
            </a:endParaRPr>
          </a:p>
          <a:p>
            <a:pPr marL="0" indent="0">
              <a:buNone/>
            </a:pPr>
            <a:endParaRPr lang="it-IT" sz="2400" dirty="0">
              <a:solidFill>
                <a:srgbClr val="FFFFFF"/>
              </a:solidFill>
            </a:endParaRPr>
          </a:p>
        </p:txBody>
      </p:sp>
      <p:sp>
        <p:nvSpPr>
          <p:cNvPr id="3" name="Rectangle 1">
            <a:extLst>
              <a:ext uri="{FF2B5EF4-FFF2-40B4-BE49-F238E27FC236}">
                <a16:creationId xmlns:a16="http://schemas.microsoft.com/office/drawing/2014/main" id="{AC276487-622A-469E-91C5-BC7B8BD5BCD4}"/>
              </a:ext>
            </a:extLst>
          </p:cNvPr>
          <p:cNvSpPr>
            <a:spLocks noChangeArrowheads="1"/>
          </p:cNvSpPr>
          <p:nvPr/>
        </p:nvSpPr>
        <p:spPr bwMode="auto">
          <a:xfrm>
            <a:off x="1037884" y="3687407"/>
            <a:ext cx="10221308" cy="292388"/>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err="1">
                <a:ln>
                  <a:noFill/>
                </a:ln>
                <a:solidFill>
                  <a:srgbClr val="660066"/>
                </a:solidFill>
                <a:effectLst/>
                <a:latin typeface="SFMono-Regular"/>
              </a:rPr>
              <a:t>SpellCheck</a:t>
            </a:r>
            <a:r>
              <a:rPr kumimoji="0" lang="it-IT" altLang="it-IT" sz="1600" b="0" i="0" u="none" strike="noStrike" cap="none" normalizeH="0" baseline="0" dirty="0" err="1">
                <a:ln>
                  <a:noFill/>
                </a:ln>
                <a:solidFill>
                  <a:srgbClr val="000000"/>
                </a:solidFill>
                <a:effectLst/>
                <a:latin typeface="SFMono-Regular"/>
              </a:rPr>
              <a:t>.</a:t>
            </a:r>
            <a:r>
              <a:rPr kumimoji="0" lang="it-IT" altLang="it-IT" sz="1600" b="0" i="0" u="none" strike="noStrike" cap="none" normalizeH="0" baseline="0" dirty="0" err="1">
                <a:ln>
                  <a:noFill/>
                </a:ln>
                <a:solidFill>
                  <a:srgbClr val="660066"/>
                </a:solidFill>
                <a:effectLst/>
                <a:latin typeface="SFMono-Regular"/>
              </a:rPr>
              <a:t>IsEnabled</a:t>
            </a:r>
            <a:r>
              <a:rPr kumimoji="0" lang="it-IT" altLang="it-IT" sz="1600" b="0" i="0" u="none" strike="noStrike" cap="none" normalizeH="0" baseline="0" dirty="0">
                <a:ln>
                  <a:noFill/>
                </a:ln>
                <a:solidFill>
                  <a:srgbClr val="666600"/>
                </a:solidFill>
                <a:effectLst/>
                <a:latin typeface="SFMono-Regular"/>
              </a:rPr>
              <a:t>=</a:t>
            </a:r>
            <a:r>
              <a:rPr kumimoji="0" lang="it-IT" altLang="it-IT" sz="1600" b="0" i="0" u="none" strike="noStrike" cap="none" normalizeH="0" baseline="0" dirty="0">
                <a:ln>
                  <a:noFill/>
                </a:ln>
                <a:solidFill>
                  <a:srgbClr val="008800"/>
                </a:solidFill>
                <a:effectLst/>
                <a:latin typeface="SFMono-Regular"/>
              </a:rPr>
              <a:t>"True"</a:t>
            </a:r>
            <a:r>
              <a:rPr kumimoji="0" lang="it-IT" altLang="it-IT" sz="1600" b="0" i="0" u="none" strike="noStrike" cap="none" normalizeH="0" baseline="0" dirty="0">
                <a:ln>
                  <a:noFill/>
                </a:ln>
                <a:solidFill>
                  <a:srgbClr val="000000"/>
                </a:solidFill>
                <a:effectLst/>
                <a:latin typeface="SFMono-Regular"/>
              </a:rPr>
              <a:t> </a:t>
            </a:r>
            <a:r>
              <a:rPr kumimoji="0" lang="it-IT" altLang="it-IT" sz="1600" b="0" i="0" u="none" strike="noStrike" cap="none" normalizeH="0" baseline="0" dirty="0">
                <a:ln>
                  <a:noFill/>
                </a:ln>
                <a:solidFill>
                  <a:srgbClr val="660066"/>
                </a:solidFill>
                <a:effectLst/>
                <a:latin typeface="SFMono-Regular"/>
              </a:rPr>
              <a:t>Language</a:t>
            </a:r>
            <a:r>
              <a:rPr kumimoji="0" lang="it-IT" altLang="it-IT" sz="1600" b="0" i="0" u="none" strike="noStrike" cap="none" normalizeH="0" baseline="0" dirty="0">
                <a:ln>
                  <a:noFill/>
                </a:ln>
                <a:solidFill>
                  <a:srgbClr val="666600"/>
                </a:solidFill>
                <a:effectLst/>
                <a:latin typeface="SFMono-Regular"/>
              </a:rPr>
              <a:t>=</a:t>
            </a:r>
            <a:r>
              <a:rPr kumimoji="0" lang="it-IT" altLang="it-IT" sz="1600" b="0" i="0" u="none" strike="noStrike" cap="none" normalizeH="0" baseline="0" dirty="0">
                <a:ln>
                  <a:noFill/>
                </a:ln>
                <a:solidFill>
                  <a:srgbClr val="008800"/>
                </a:solidFill>
                <a:effectLst/>
                <a:latin typeface="SFMono-Regular"/>
              </a:rPr>
              <a:t>"en-US"</a:t>
            </a:r>
            <a:r>
              <a:rPr kumimoji="0" lang="it-IT" altLang="it-IT" sz="1200" b="0" i="0" u="none" strike="noStrike" cap="none" normalizeH="0" baseline="0" dirty="0">
                <a:ln>
                  <a:noFill/>
                </a:ln>
                <a:solidFill>
                  <a:schemeClr val="tx1"/>
                </a:solidFill>
                <a:effectLst/>
              </a:rPr>
              <a:t> </a:t>
            </a: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pic>
        <p:nvPicPr>
          <p:cNvPr id="8" name="Elemento grafico 7" descr="Informazioni">
            <a:extLst>
              <a:ext uri="{FF2B5EF4-FFF2-40B4-BE49-F238E27FC236}">
                <a16:creationId xmlns:a16="http://schemas.microsoft.com/office/drawing/2014/main" id="{69DCA42E-69E7-40CC-B102-E02EB75FED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25017868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PasswordBox</a:t>
            </a:r>
            <a:endParaRPr lang="it-IT" sz="2400" dirty="0">
              <a:solidFill>
                <a:schemeClr val="bg1"/>
              </a:solidFill>
            </a:endParaRPr>
          </a:p>
        </p:txBody>
      </p:sp>
      <p:pic>
        <p:nvPicPr>
          <p:cNvPr id="11" name="Elemento grafico 10" descr="Safe">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Controllo progettato per l'immissione e la gestione delle password</a:t>
            </a:r>
          </a:p>
        </p:txBody>
      </p:sp>
    </p:spTree>
    <p:extLst>
      <p:ext uri="{BB962C8B-B14F-4D97-AF65-F5344CB8AC3E}">
        <p14:creationId xmlns:p14="http://schemas.microsoft.com/office/powerpoint/2010/main" val="38036266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err="1">
                <a:solidFill>
                  <a:schemeClr val="bg1">
                    <a:lumMod val="95000"/>
                    <a:lumOff val="5000"/>
                  </a:schemeClr>
                </a:solidFill>
              </a:rPr>
              <a:t>PasswordBox</a:t>
            </a:r>
            <a:endParaRPr lang="it-IT" dirty="0">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Mediante la proprietà </a:t>
            </a:r>
            <a:r>
              <a:rPr lang="it-IT" sz="2000" dirty="0" err="1"/>
              <a:t>PasswordChar</a:t>
            </a:r>
            <a:r>
              <a:rPr lang="it-IT" sz="2000" dirty="0"/>
              <a:t> è possibile personalizzare il carattere che nasconde il testo della password</a:t>
            </a:r>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2980838729"/>
      </p:ext>
    </p:extLst>
  </p:cSld>
  <p:clrMapOvr>
    <a:overrideClrMapping bg1="dk1" tx1="lt1" bg2="dk2" tx2="lt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err="1">
                <a:solidFill>
                  <a:srgbClr val="FFFFFF"/>
                </a:solidFill>
              </a:rPr>
              <a:t>PasswordBox</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Per motivi di sicurezza, la proprietà Password non viene implementata come </a:t>
            </a:r>
            <a:r>
              <a:rPr lang="it-IT" sz="2400" b="1" dirty="0" err="1">
                <a:solidFill>
                  <a:srgbClr val="FFFFFF"/>
                </a:solidFill>
              </a:rPr>
              <a:t>dependency</a:t>
            </a:r>
            <a:r>
              <a:rPr lang="it-IT" sz="2400" b="1" dirty="0">
                <a:solidFill>
                  <a:srgbClr val="FFFFFF"/>
                </a:solidFill>
              </a:rPr>
              <a:t> </a:t>
            </a:r>
            <a:r>
              <a:rPr lang="it-IT" sz="2400" b="1" dirty="0" err="1">
                <a:solidFill>
                  <a:srgbClr val="FFFFFF"/>
                </a:solidFill>
              </a:rPr>
              <a:t>property</a:t>
            </a:r>
            <a:r>
              <a:rPr lang="it-IT" sz="2400" dirty="0">
                <a:solidFill>
                  <a:srgbClr val="FFFFFF"/>
                </a:solidFill>
              </a:rPr>
              <a:t>, il che significa che non è possibile associarvisi.</a:t>
            </a:r>
          </a:p>
          <a:p>
            <a:pPr marL="0" indent="0">
              <a:buNone/>
            </a:pPr>
            <a:endParaRPr lang="it-IT" sz="2400" dirty="0">
              <a:solidFill>
                <a:srgbClr val="FFFFFF"/>
              </a:solidFill>
            </a:endParaRPr>
          </a:p>
          <a:p>
            <a:pPr marL="0" indent="0">
              <a:buNone/>
            </a:pPr>
            <a:r>
              <a:rPr lang="it-IT" sz="2400" dirty="0">
                <a:solidFill>
                  <a:srgbClr val="FFFFFF"/>
                </a:solidFill>
              </a:rPr>
              <a:t>Puoi leggere la password da Code-</a:t>
            </a:r>
            <a:r>
              <a:rPr lang="it-IT" sz="2400" dirty="0" err="1">
                <a:solidFill>
                  <a:srgbClr val="FFFFFF"/>
                </a:solidFill>
              </a:rPr>
              <a:t>behind</a:t>
            </a:r>
            <a:r>
              <a:rPr lang="it-IT" sz="2400" dirty="0">
                <a:solidFill>
                  <a:srgbClr val="FFFFFF"/>
                </a:solidFill>
              </a:rPr>
              <a:t>, ma per le implementazioni MVVM o se ti piacciono i </a:t>
            </a:r>
            <a:r>
              <a:rPr lang="it-IT" sz="2400" dirty="0" err="1">
                <a:solidFill>
                  <a:srgbClr val="FFFFFF"/>
                </a:solidFill>
              </a:rPr>
              <a:t>binding</a:t>
            </a:r>
            <a:r>
              <a:rPr lang="it-IT" sz="2400" dirty="0">
                <a:solidFill>
                  <a:srgbClr val="FFFFFF"/>
                </a:solidFill>
              </a:rPr>
              <a:t> di dati, è stata sviluppata una soluzione alternativa.</a:t>
            </a:r>
          </a:p>
          <a:p>
            <a:pPr marL="0" indent="0">
              <a:buNone/>
            </a:pPr>
            <a:endParaRPr lang="it-IT" sz="2400" dirty="0">
              <a:solidFill>
                <a:srgbClr val="FFFFFF"/>
              </a:solidFill>
            </a:endParaRP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0307087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Image</a:t>
            </a:r>
          </a:p>
        </p:txBody>
      </p:sp>
      <p:pic>
        <p:nvPicPr>
          <p:cNvPr id="11" name="Elemento grafico 10" descr="Image">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Permette di mostrare delle immagini nelle tue applicazioni</a:t>
            </a:r>
          </a:p>
        </p:txBody>
      </p:sp>
    </p:spTree>
    <p:extLst>
      <p:ext uri="{BB962C8B-B14F-4D97-AF65-F5344CB8AC3E}">
        <p14:creationId xmlns:p14="http://schemas.microsoft.com/office/powerpoint/2010/main" val="33885548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a:solidFill>
                  <a:schemeClr val="bg1">
                    <a:lumMod val="95000"/>
                    <a:lumOff val="5000"/>
                  </a:schemeClr>
                </a:solidFill>
              </a:rPr>
              <a:t>Image</a:t>
            </a: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La proprietà </a:t>
            </a:r>
            <a:r>
              <a:rPr lang="it-IT" sz="2000" b="1" dirty="0"/>
              <a:t>Source</a:t>
            </a:r>
            <a:r>
              <a:rPr lang="it-IT" sz="2000" dirty="0"/>
              <a:t> viene utilizzata per specificare l'immagine che deve essere visualizzata</a:t>
            </a:r>
          </a:p>
          <a:p>
            <a:r>
              <a:rPr lang="it-IT" sz="2000" dirty="0"/>
              <a:t>La proprietà </a:t>
            </a:r>
            <a:r>
              <a:rPr lang="it-IT" sz="2000" b="1" dirty="0"/>
              <a:t>Stretch</a:t>
            </a:r>
            <a:r>
              <a:rPr lang="it-IT" sz="2000" dirty="0"/>
              <a:t> controlla quello che succede quando le dimensioni dell'immagine non corrispondono alle dimensioni del controllo Image</a:t>
            </a:r>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2496024190"/>
      </p:ext>
    </p:extLst>
  </p:cSld>
  <p:clrMapOvr>
    <a:overrideClrMapping bg1="dk1" tx1="lt1" bg2="dk2" tx2="lt2" accent1="accent1" accent2="accent2" accent3="accent3" accent4="accent4" accent5="accent5" accent6="accent6" hlink="hlink" folHlink="folHlink"/>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2A17D9-C045-4704-B2F6-48EB2A088FBA}"/>
              </a:ext>
            </a:extLst>
          </p:cNvPr>
          <p:cNvSpPr>
            <a:spLocks noGrp="1"/>
          </p:cNvSpPr>
          <p:nvPr>
            <p:ph type="title"/>
          </p:nvPr>
        </p:nvSpPr>
        <p:spPr>
          <a:xfrm>
            <a:off x="838200" y="365125"/>
            <a:ext cx="10515600" cy="1325563"/>
          </a:xfrm>
        </p:spPr>
        <p:txBody>
          <a:bodyPr>
            <a:normAutofit/>
          </a:bodyPr>
          <a:lstStyle/>
          <a:p>
            <a:r>
              <a:rPr lang="it-IT" dirty="0"/>
              <a:t>Image: la proprietà Stretch</a:t>
            </a:r>
          </a:p>
        </p:txBody>
      </p:sp>
      <p:graphicFrame>
        <p:nvGraphicFramePr>
          <p:cNvPr id="12" name="Segnaposto contenuto 2">
            <a:extLst>
              <a:ext uri="{FF2B5EF4-FFF2-40B4-BE49-F238E27FC236}">
                <a16:creationId xmlns:a16="http://schemas.microsoft.com/office/drawing/2014/main" id="{C664DC4B-217C-4C5E-8D8C-251DBBF91F33}"/>
              </a:ext>
            </a:extLst>
          </p:cNvPr>
          <p:cNvGraphicFramePr>
            <a:graphicFrameLocks noGrp="1"/>
          </p:cNvGraphicFramePr>
          <p:nvPr>
            <p:ph idx="1"/>
            <p:extLst>
              <p:ext uri="{D42A27DB-BD31-4B8C-83A1-F6EECF244321}">
                <p14:modId xmlns:p14="http://schemas.microsoft.com/office/powerpoint/2010/main" val="345372635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1839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495F8E3-5243-4F02-AC53-F05721B35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8D2576E2-C3E1-49EE-8DFD-364BD0B29F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a:noFill/>
        </p:grpSpPr>
        <p:sp>
          <p:nvSpPr>
            <p:cNvPr id="24" name="Freeform 5">
              <a:extLst>
                <a:ext uri="{FF2B5EF4-FFF2-40B4-BE49-F238E27FC236}">
                  <a16:creationId xmlns:a16="http://schemas.microsoft.com/office/drawing/2014/main" id="{E1FBE20D-AF57-4D3C-B85F-C89DCB7506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17000"/>
                </a:schemeClr>
              </a:solidFill>
              <a:prstDash val="solid"/>
              <a:miter lim="800000"/>
              <a:headEnd/>
              <a:tailEnd/>
            </a:ln>
          </p:spPr>
        </p:sp>
        <p:sp>
          <p:nvSpPr>
            <p:cNvPr id="25" name="Freeform 6">
              <a:extLst>
                <a:ext uri="{FF2B5EF4-FFF2-40B4-BE49-F238E27FC236}">
                  <a16:creationId xmlns:a16="http://schemas.microsoft.com/office/drawing/2014/main" id="{5C4E124F-7A3A-438B-BCCE-93766B25C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p:spPr>
        </p:sp>
        <p:sp>
          <p:nvSpPr>
            <p:cNvPr id="26" name="Freeform 7">
              <a:extLst>
                <a:ext uri="{FF2B5EF4-FFF2-40B4-BE49-F238E27FC236}">
                  <a16:creationId xmlns:a16="http://schemas.microsoft.com/office/drawing/2014/main" id="{DFEF142B-6E1D-41CA-8CEE-3CA9DB21A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18000"/>
                </a:schemeClr>
              </a:solidFill>
              <a:prstDash val="dash"/>
              <a:miter lim="800000"/>
              <a:headEnd/>
              <a:tailEnd/>
            </a:ln>
          </p:spPr>
        </p:sp>
        <p:sp>
          <p:nvSpPr>
            <p:cNvPr id="27" name="Freeform 8">
              <a:extLst>
                <a:ext uri="{FF2B5EF4-FFF2-40B4-BE49-F238E27FC236}">
                  <a16:creationId xmlns:a16="http://schemas.microsoft.com/office/drawing/2014/main" id="{E1779EA9-7A48-43C0-9439-1B0DC92250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15000"/>
                </a:schemeClr>
              </a:solidFill>
              <a:prstDash val="solid"/>
              <a:miter lim="800000"/>
              <a:headEnd/>
              <a:tailEnd/>
            </a:ln>
          </p:spPr>
        </p:sp>
        <p:sp>
          <p:nvSpPr>
            <p:cNvPr id="28" name="Freeform 9">
              <a:extLst>
                <a:ext uri="{FF2B5EF4-FFF2-40B4-BE49-F238E27FC236}">
                  <a16:creationId xmlns:a16="http://schemas.microsoft.com/office/drawing/2014/main" id="{ED425A8D-8A15-48BE-9952-7B88591C8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15000"/>
                </a:schemeClr>
              </a:solidFill>
              <a:prstDash val="solid"/>
              <a:miter lim="800000"/>
              <a:headEnd/>
              <a:tailEnd/>
            </a:ln>
          </p:spPr>
        </p:sp>
        <p:sp>
          <p:nvSpPr>
            <p:cNvPr id="29" name="Freeform 10">
              <a:extLst>
                <a:ext uri="{FF2B5EF4-FFF2-40B4-BE49-F238E27FC236}">
                  <a16:creationId xmlns:a16="http://schemas.microsoft.com/office/drawing/2014/main" id="{9ADA37EA-FA1C-4BEE-A3DA-7F5164A37B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14000"/>
                </a:schemeClr>
              </a:solidFill>
              <a:prstDash val="solid"/>
              <a:miter lim="800000"/>
              <a:headEnd/>
              <a:tailEnd/>
            </a:ln>
          </p:spPr>
        </p:sp>
        <p:sp>
          <p:nvSpPr>
            <p:cNvPr id="30" name="Freeform 11">
              <a:extLst>
                <a:ext uri="{FF2B5EF4-FFF2-40B4-BE49-F238E27FC236}">
                  <a16:creationId xmlns:a16="http://schemas.microsoft.com/office/drawing/2014/main" id="{7EE7556E-CF22-4376-8398-BEC3CEA59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13000"/>
                </a:schemeClr>
              </a:solidFill>
              <a:prstDash val="solid"/>
              <a:miter lim="800000"/>
              <a:headEnd/>
              <a:tailEnd/>
            </a:ln>
          </p:spPr>
        </p:sp>
        <p:sp>
          <p:nvSpPr>
            <p:cNvPr id="31" name="Freeform 12">
              <a:extLst>
                <a:ext uri="{FF2B5EF4-FFF2-40B4-BE49-F238E27FC236}">
                  <a16:creationId xmlns:a16="http://schemas.microsoft.com/office/drawing/2014/main" id="{5C4AED46-2EB4-4685-9446-2696EF93AC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13000"/>
                </a:schemeClr>
              </a:solidFill>
              <a:prstDash val="solid"/>
              <a:miter lim="800000"/>
              <a:headEnd/>
              <a:tailEnd/>
            </a:ln>
          </p:spPr>
        </p:sp>
        <p:sp>
          <p:nvSpPr>
            <p:cNvPr id="32" name="Freeform 13">
              <a:extLst>
                <a:ext uri="{FF2B5EF4-FFF2-40B4-BE49-F238E27FC236}">
                  <a16:creationId xmlns:a16="http://schemas.microsoft.com/office/drawing/2014/main" id="{0F6FE132-5523-428C-9704-05CF23FE0A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12000"/>
                </a:schemeClr>
              </a:solidFill>
              <a:prstDash val="dash"/>
              <a:miter lim="800000"/>
              <a:headEnd/>
              <a:tailEnd/>
            </a:ln>
          </p:spPr>
        </p:sp>
        <p:sp>
          <p:nvSpPr>
            <p:cNvPr id="33" name="Freeform 14">
              <a:extLst>
                <a:ext uri="{FF2B5EF4-FFF2-40B4-BE49-F238E27FC236}">
                  <a16:creationId xmlns:a16="http://schemas.microsoft.com/office/drawing/2014/main" id="{91A0DDC4-20AF-42C9-8D05-3C2E900DF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12000"/>
                </a:schemeClr>
              </a:solidFill>
              <a:prstDash val="dash"/>
              <a:miter lim="800000"/>
              <a:headEnd/>
              <a:tailEnd/>
            </a:ln>
          </p:spPr>
        </p:sp>
        <p:sp>
          <p:nvSpPr>
            <p:cNvPr id="34" name="Freeform 15">
              <a:extLst>
                <a:ext uri="{FF2B5EF4-FFF2-40B4-BE49-F238E27FC236}">
                  <a16:creationId xmlns:a16="http://schemas.microsoft.com/office/drawing/2014/main" id="{353028FD-48FD-4FE3-AB6C-AA31B6EE9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12000"/>
                </a:schemeClr>
              </a:solidFill>
              <a:prstDash val="dashDot"/>
              <a:miter lim="800000"/>
              <a:headEnd/>
              <a:tailEnd/>
            </a:ln>
          </p:spPr>
        </p:sp>
        <p:sp>
          <p:nvSpPr>
            <p:cNvPr id="35" name="Freeform 16">
              <a:extLst>
                <a:ext uri="{FF2B5EF4-FFF2-40B4-BE49-F238E27FC236}">
                  <a16:creationId xmlns:a16="http://schemas.microsoft.com/office/drawing/2014/main" id="{6847DBB9-5C5C-4EDB-A313-55EBE7548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12000"/>
                </a:schemeClr>
              </a:solidFill>
              <a:prstDash val="dashDot"/>
              <a:miter lim="800000"/>
              <a:headEnd/>
              <a:tailEnd/>
            </a:ln>
          </p:spPr>
        </p:sp>
        <p:sp>
          <p:nvSpPr>
            <p:cNvPr id="36" name="Freeform 17">
              <a:extLst>
                <a:ext uri="{FF2B5EF4-FFF2-40B4-BE49-F238E27FC236}">
                  <a16:creationId xmlns:a16="http://schemas.microsoft.com/office/drawing/2014/main" id="{5B4FED3F-D45D-4552-A50B-49921644A5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12000"/>
                </a:schemeClr>
              </a:solidFill>
              <a:prstDash val="solid"/>
              <a:miter lim="800000"/>
              <a:headEnd/>
              <a:tailEnd/>
            </a:ln>
          </p:spPr>
        </p:sp>
        <p:sp>
          <p:nvSpPr>
            <p:cNvPr id="37" name="Freeform 18">
              <a:extLst>
                <a:ext uri="{FF2B5EF4-FFF2-40B4-BE49-F238E27FC236}">
                  <a16:creationId xmlns:a16="http://schemas.microsoft.com/office/drawing/2014/main" id="{0615C099-8C25-42A3-8B7D-13FACA298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12000"/>
                </a:schemeClr>
              </a:solidFill>
              <a:prstDash val="solid"/>
              <a:miter lim="800000"/>
              <a:headEnd/>
              <a:tailEnd/>
            </a:ln>
          </p:spPr>
        </p:sp>
        <p:sp>
          <p:nvSpPr>
            <p:cNvPr id="38" name="Freeform 19">
              <a:extLst>
                <a:ext uri="{FF2B5EF4-FFF2-40B4-BE49-F238E27FC236}">
                  <a16:creationId xmlns:a16="http://schemas.microsoft.com/office/drawing/2014/main" id="{14EA6D86-78DD-410C-98A6-0F39C778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11000"/>
                </a:schemeClr>
              </a:solidFill>
              <a:prstDash val="solid"/>
              <a:miter lim="800000"/>
              <a:headEnd/>
              <a:tailEnd/>
            </a:ln>
          </p:spPr>
        </p:sp>
        <p:sp>
          <p:nvSpPr>
            <p:cNvPr id="39" name="Freeform 20">
              <a:extLst>
                <a:ext uri="{FF2B5EF4-FFF2-40B4-BE49-F238E27FC236}">
                  <a16:creationId xmlns:a16="http://schemas.microsoft.com/office/drawing/2014/main" id="{91D0FAE2-C07D-4CBD-8FFF-B56A7328E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11000"/>
                </a:schemeClr>
              </a:solidFill>
              <a:prstDash val="solid"/>
              <a:miter lim="800000"/>
              <a:headEnd/>
              <a:tailEnd/>
            </a:ln>
          </p:spPr>
        </p:sp>
        <p:sp>
          <p:nvSpPr>
            <p:cNvPr id="40" name="Freeform 21">
              <a:extLst>
                <a:ext uri="{FF2B5EF4-FFF2-40B4-BE49-F238E27FC236}">
                  <a16:creationId xmlns:a16="http://schemas.microsoft.com/office/drawing/2014/main" id="{489A1A78-EC3F-4F24-8748-4EC5703D1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10000"/>
                </a:schemeClr>
              </a:solidFill>
              <a:prstDash val="solid"/>
              <a:miter lim="800000"/>
              <a:headEnd/>
              <a:tailEnd/>
            </a:ln>
          </p:spPr>
        </p:sp>
        <p:sp>
          <p:nvSpPr>
            <p:cNvPr id="41" name="Freeform 22">
              <a:extLst>
                <a:ext uri="{FF2B5EF4-FFF2-40B4-BE49-F238E27FC236}">
                  <a16:creationId xmlns:a16="http://schemas.microsoft.com/office/drawing/2014/main" id="{6A751690-20E9-4445-8508-944E1594E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10000"/>
                </a:schemeClr>
              </a:solidFill>
              <a:prstDash val="dash"/>
              <a:miter lim="800000"/>
              <a:headEnd/>
              <a:tailEnd/>
            </a:ln>
          </p:spPr>
        </p:sp>
        <p:sp>
          <p:nvSpPr>
            <p:cNvPr id="42" name="Freeform 23">
              <a:extLst>
                <a:ext uri="{FF2B5EF4-FFF2-40B4-BE49-F238E27FC236}">
                  <a16:creationId xmlns:a16="http://schemas.microsoft.com/office/drawing/2014/main" id="{62E57C0B-6447-4635-82B8-DBA30F58B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10000"/>
                </a:schemeClr>
              </a:solidFill>
              <a:prstDash val="solid"/>
              <a:miter lim="800000"/>
              <a:headEnd/>
              <a:tailEnd/>
            </a:ln>
          </p:spPr>
        </p:sp>
      </p:grpSp>
      <p:grpSp>
        <p:nvGrpSpPr>
          <p:cNvPr id="44" name="Group 43">
            <a:extLst>
              <a:ext uri="{FF2B5EF4-FFF2-40B4-BE49-F238E27FC236}">
                <a16:creationId xmlns:a16="http://schemas.microsoft.com/office/drawing/2014/main" id="{EF79D782-A9ED-4AEE-B67D-DDD6F1CB52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45" name="Rectangle 44">
              <a:extLst>
                <a:ext uri="{FF2B5EF4-FFF2-40B4-BE49-F238E27FC236}">
                  <a16:creationId xmlns:a16="http://schemas.microsoft.com/office/drawing/2014/main" id="{E6C9F140-6D17-42C4-96E2-F124090D4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Isosceles Triangle 45">
              <a:extLst>
                <a:ext uri="{FF2B5EF4-FFF2-40B4-BE49-F238E27FC236}">
                  <a16:creationId xmlns:a16="http://schemas.microsoft.com/office/drawing/2014/main" id="{EE0A3AEC-72D0-4759-A596-564927A0CF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46">
              <a:extLst>
                <a:ext uri="{FF2B5EF4-FFF2-40B4-BE49-F238E27FC236}">
                  <a16:creationId xmlns:a16="http://schemas.microsoft.com/office/drawing/2014/main" id="{1A027B02-EC1B-499B-B4F5-7221EC8D8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4" name="Titolo 3">
            <a:extLst>
              <a:ext uri="{FF2B5EF4-FFF2-40B4-BE49-F238E27FC236}">
                <a16:creationId xmlns:a16="http://schemas.microsoft.com/office/drawing/2014/main" id="{8D43B8A6-C787-4FC9-870C-81E7B76905FE}"/>
              </a:ext>
            </a:extLst>
          </p:cNvPr>
          <p:cNvSpPr>
            <a:spLocks noGrp="1"/>
          </p:cNvSpPr>
          <p:nvPr>
            <p:ph type="ctrTitle"/>
          </p:nvPr>
        </p:nvSpPr>
        <p:spPr>
          <a:xfrm>
            <a:off x="1755648" y="2075688"/>
            <a:ext cx="8677656" cy="1746504"/>
          </a:xfrm>
        </p:spPr>
        <p:txBody>
          <a:bodyPr vert="horz" lIns="91440" tIns="45720" rIns="91440" bIns="45720" rtlCol="0">
            <a:normAutofit/>
          </a:bodyPr>
          <a:lstStyle/>
          <a:p>
            <a:r>
              <a:rPr lang="en-US" sz="5400" dirty="0">
                <a:solidFill>
                  <a:srgbClr val="FFFFFF"/>
                </a:solidFill>
              </a:rPr>
              <a:t>9:30</a:t>
            </a:r>
          </a:p>
        </p:txBody>
      </p:sp>
    </p:spTree>
    <p:extLst>
      <p:ext uri="{BB962C8B-B14F-4D97-AF65-F5344CB8AC3E}">
        <p14:creationId xmlns:p14="http://schemas.microsoft.com/office/powerpoint/2010/main" val="2428485215"/>
      </p:ext>
    </p:extLst>
  </p:cSld>
  <p:clrMapOvr>
    <a:overrideClrMapping bg1="dk1" tx1="lt1" bg2="dk2" tx2="lt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Image</a:t>
            </a: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La proprietà </a:t>
            </a:r>
            <a:r>
              <a:rPr lang="it-IT" sz="2400" b="1" dirty="0">
                <a:solidFill>
                  <a:srgbClr val="FFFFFF"/>
                </a:solidFill>
              </a:rPr>
              <a:t>Source</a:t>
            </a:r>
            <a:r>
              <a:rPr lang="it-IT" sz="2400" dirty="0">
                <a:solidFill>
                  <a:srgbClr val="FFFFFF"/>
                </a:solidFill>
              </a:rPr>
              <a:t> accetta sia un URI che </a:t>
            </a:r>
            <a:r>
              <a:rPr lang="it-IT" sz="2400" b="1" dirty="0">
                <a:solidFill>
                  <a:srgbClr val="FFFFFF"/>
                </a:solidFill>
              </a:rPr>
              <a:t>Pack </a:t>
            </a:r>
            <a:r>
              <a:rPr lang="it-IT" sz="2400" b="1" dirty="0" err="1">
                <a:solidFill>
                  <a:srgbClr val="FFFFFF"/>
                </a:solidFill>
              </a:rPr>
              <a:t>URI’s</a:t>
            </a:r>
            <a:r>
              <a:rPr lang="it-IT" sz="2400" dirty="0">
                <a:solidFill>
                  <a:srgbClr val="FFFFFF"/>
                </a:solidFill>
              </a:rPr>
              <a:t>, quest’ultimo è utilizzato per puntare ad una immagine presente nel proprio progetto o in una libreria esterna</a:t>
            </a: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005997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Button</a:t>
            </a:r>
          </a:p>
        </p:txBody>
      </p:sp>
      <p:pic>
        <p:nvPicPr>
          <p:cNvPr id="11" name="Elemento grafico 10" descr="Cursore">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Offre all'utente un semplice modo per provocare un evento</a:t>
            </a:r>
          </a:p>
        </p:txBody>
      </p:sp>
    </p:spTree>
    <p:extLst>
      <p:ext uri="{BB962C8B-B14F-4D97-AF65-F5344CB8AC3E}">
        <p14:creationId xmlns:p14="http://schemas.microsoft.com/office/powerpoint/2010/main" val="31535651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Button</a:t>
            </a: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In molti framework dell'interfaccia utente, troverai un pulsante normale e quindi una o più varianti, che offriranno funzionalità extra. Una delle varianti più comunemente utilizzate è </a:t>
            </a:r>
            <a:r>
              <a:rPr lang="it-IT" sz="2400" b="1" dirty="0" err="1">
                <a:solidFill>
                  <a:srgbClr val="FFFFFF"/>
                </a:solidFill>
              </a:rPr>
              <a:t>ImageButton</a:t>
            </a:r>
            <a:r>
              <a:rPr lang="it-IT" sz="2400" dirty="0">
                <a:solidFill>
                  <a:srgbClr val="FFFFFF"/>
                </a:solidFill>
              </a:rPr>
              <a:t> , che, come suggerisce il nome, è un pulsante che di solito ti consente di includere un'immagine prima del testo. </a:t>
            </a:r>
          </a:p>
          <a:p>
            <a:pPr marL="0" indent="0">
              <a:buNone/>
            </a:pPr>
            <a:r>
              <a:rPr lang="it-IT" sz="2400" dirty="0">
                <a:solidFill>
                  <a:srgbClr val="FFFFFF"/>
                </a:solidFill>
              </a:rPr>
              <a:t>In WPF, non c'è bisogno di un controllo separato visto che possiamo mettere diversi controlli all'interno di un pulsante e personalizzarlo a nostro piacimento.</a:t>
            </a: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6473403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CheckBox</a:t>
            </a:r>
            <a:endParaRPr lang="it-IT" sz="2400" dirty="0">
              <a:solidFill>
                <a:schemeClr val="bg1"/>
              </a:solidFill>
            </a:endParaRPr>
          </a:p>
        </p:txBody>
      </p:sp>
      <p:pic>
        <p:nvPicPr>
          <p:cNvPr id="11" name="Elemento grafico 10" descr="Segno di spunt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Consente di attivare o disattivare un'opzione, che di solito riflette un valore booleano nel Code-</a:t>
            </a:r>
            <a:r>
              <a:rPr lang="it-IT" sz="1800" dirty="0" err="1">
                <a:solidFill>
                  <a:schemeClr val="bg1"/>
                </a:solidFill>
              </a:rPr>
              <a:t>behind</a:t>
            </a:r>
            <a:endParaRPr lang="it-IT" sz="1800" dirty="0">
              <a:solidFill>
                <a:schemeClr val="bg1"/>
              </a:solidFill>
            </a:endParaRPr>
          </a:p>
        </p:txBody>
      </p:sp>
    </p:spTree>
    <p:extLst>
      <p:ext uri="{BB962C8B-B14F-4D97-AF65-F5344CB8AC3E}">
        <p14:creationId xmlns:p14="http://schemas.microsoft.com/office/powerpoint/2010/main" val="39043060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err="1">
                <a:solidFill>
                  <a:schemeClr val="bg1">
                    <a:lumMod val="95000"/>
                    <a:lumOff val="5000"/>
                  </a:schemeClr>
                </a:solidFill>
              </a:rPr>
              <a:t>CheckBox</a:t>
            </a:r>
            <a:endParaRPr lang="it-IT" dirty="0">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E’ possibile </a:t>
            </a:r>
            <a:r>
              <a:rPr lang="it-IT" sz="2000" dirty="0" err="1"/>
              <a:t>preimpostare</a:t>
            </a:r>
            <a:r>
              <a:rPr lang="it-IT" sz="2000" dirty="0"/>
              <a:t> o verificare il valore della </a:t>
            </a:r>
            <a:r>
              <a:rPr lang="it-IT" sz="2000" dirty="0" err="1"/>
              <a:t>CheckBox</a:t>
            </a:r>
            <a:r>
              <a:rPr lang="it-IT" sz="2000" dirty="0"/>
              <a:t> mediante la proprietà </a:t>
            </a:r>
            <a:r>
              <a:rPr lang="it-IT" sz="2000" b="1" dirty="0" err="1"/>
              <a:t>IsChecked</a:t>
            </a:r>
            <a:endParaRPr lang="it-IT" sz="2000" b="1" dirty="0"/>
          </a:p>
          <a:p>
            <a:r>
              <a:rPr lang="it-IT" sz="2000" dirty="0"/>
              <a:t>Mediante la proprietà </a:t>
            </a:r>
            <a:r>
              <a:rPr lang="it-IT" sz="2000" b="1" dirty="0" err="1"/>
              <a:t>IsThreeState</a:t>
            </a:r>
            <a:r>
              <a:rPr lang="it-IT" sz="2000" dirty="0"/>
              <a:t> può assumere tre stati: </a:t>
            </a:r>
            <a:r>
              <a:rPr lang="it-IT" sz="2000" dirty="0" err="1"/>
              <a:t>checked</a:t>
            </a:r>
            <a:r>
              <a:rPr lang="it-IT" sz="2000" dirty="0"/>
              <a:t> (selezionato), deselezionato (cancellato) e indeterminato</a:t>
            </a:r>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88305732"/>
      </p:ext>
    </p:extLst>
  </p:cSld>
  <p:clrMapOvr>
    <a:overrideClrMapping bg1="dk1" tx1="lt1" bg2="dk2" tx2="lt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err="1">
                <a:solidFill>
                  <a:srgbClr val="FFFFFF"/>
                </a:solidFill>
              </a:rPr>
              <a:t>CheckBox</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Il controllo </a:t>
            </a:r>
            <a:r>
              <a:rPr lang="it-IT" sz="2400" dirty="0" err="1">
                <a:solidFill>
                  <a:srgbClr val="FFFFFF"/>
                </a:solidFill>
              </a:rPr>
              <a:t>CheckBox</a:t>
            </a:r>
            <a:r>
              <a:rPr lang="it-IT" sz="2400" dirty="0">
                <a:solidFill>
                  <a:srgbClr val="FFFFFF"/>
                </a:solidFill>
              </a:rPr>
              <a:t> eredita dal </a:t>
            </a:r>
            <a:r>
              <a:rPr lang="it-IT" sz="2400">
                <a:solidFill>
                  <a:srgbClr val="FFFFFF"/>
                </a:solidFill>
              </a:rPr>
              <a:t>ToggleButton</a:t>
            </a:r>
            <a:endParaRPr lang="it-IT" sz="2400" dirty="0">
              <a:solidFill>
                <a:srgbClr val="FFFFFF"/>
              </a:solidFill>
            </a:endParaRPr>
          </a:p>
          <a:p>
            <a:pPr marL="0" indent="0">
              <a:buNone/>
            </a:pPr>
            <a:endParaRPr lang="it-IT" sz="2400" dirty="0">
              <a:solidFill>
                <a:srgbClr val="FFFFFF"/>
              </a:solidFill>
            </a:endParaRP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5702050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RadioButton</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Rappresenta un pulsante che può essere selezionato, ma non deselezionato, da un utente</a:t>
            </a:r>
          </a:p>
        </p:txBody>
      </p:sp>
      <p:grpSp>
        <p:nvGrpSpPr>
          <p:cNvPr id="6" name="Gruppo 5">
            <a:extLst>
              <a:ext uri="{FF2B5EF4-FFF2-40B4-BE49-F238E27FC236}">
                <a16:creationId xmlns:a16="http://schemas.microsoft.com/office/drawing/2014/main" id="{BF663B89-E5DC-49B6-BE20-0FC31D32D602}"/>
              </a:ext>
            </a:extLst>
          </p:cNvPr>
          <p:cNvGrpSpPr/>
          <p:nvPr/>
        </p:nvGrpSpPr>
        <p:grpSpPr>
          <a:xfrm>
            <a:off x="4716360" y="739740"/>
            <a:ext cx="2753474" cy="2753474"/>
            <a:chOff x="4716360" y="739740"/>
            <a:chExt cx="2753474" cy="2753474"/>
          </a:xfrm>
        </p:grpSpPr>
        <p:sp>
          <p:nvSpPr>
            <p:cNvPr id="4" name="Ovale 3">
              <a:extLst>
                <a:ext uri="{FF2B5EF4-FFF2-40B4-BE49-F238E27FC236}">
                  <a16:creationId xmlns:a16="http://schemas.microsoft.com/office/drawing/2014/main" id="{2A523E43-00A3-47C3-AB02-EEFCE9CB49CE}"/>
                </a:ext>
              </a:extLst>
            </p:cNvPr>
            <p:cNvSpPr/>
            <p:nvPr/>
          </p:nvSpPr>
          <p:spPr>
            <a:xfrm>
              <a:off x="5168423" y="1191803"/>
              <a:ext cx="1849348" cy="1849348"/>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erchio vuoto 4">
              <a:extLst>
                <a:ext uri="{FF2B5EF4-FFF2-40B4-BE49-F238E27FC236}">
                  <a16:creationId xmlns:a16="http://schemas.microsoft.com/office/drawing/2014/main" id="{31EDEE1C-C0AB-40A3-A052-7E4931AE48AA}"/>
                </a:ext>
              </a:extLst>
            </p:cNvPr>
            <p:cNvSpPr/>
            <p:nvPr/>
          </p:nvSpPr>
          <p:spPr>
            <a:xfrm>
              <a:off x="4716360" y="739740"/>
              <a:ext cx="2753474" cy="2753474"/>
            </a:xfrm>
            <a:prstGeom prst="donut">
              <a:avLst>
                <a:gd name="adj" fmla="val 9901"/>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grpSp>
    </p:spTree>
    <p:extLst>
      <p:ext uri="{BB962C8B-B14F-4D97-AF65-F5344CB8AC3E}">
        <p14:creationId xmlns:p14="http://schemas.microsoft.com/office/powerpoint/2010/main" val="37177003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err="1">
                <a:solidFill>
                  <a:schemeClr val="bg1">
                    <a:lumMod val="95000"/>
                    <a:lumOff val="5000"/>
                  </a:schemeClr>
                </a:solidFill>
              </a:rPr>
              <a:t>RadioButton</a:t>
            </a:r>
            <a:endParaRPr lang="it-IT" dirty="0">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Con più di un </a:t>
            </a:r>
            <a:r>
              <a:rPr lang="it-IT" sz="2000" dirty="0" err="1"/>
              <a:t>RadioButton</a:t>
            </a:r>
            <a:r>
              <a:rPr lang="it-IT" sz="2000" dirty="0"/>
              <a:t> è possibile rappresentare un elenco di opzioni possibili</a:t>
            </a:r>
          </a:p>
          <a:p>
            <a:r>
              <a:rPr lang="it-IT" sz="2000" dirty="0"/>
              <a:t>Come per il controllo </a:t>
            </a:r>
            <a:r>
              <a:rPr lang="it-IT" sz="2000" dirty="0" err="1"/>
              <a:t>CheckBox</a:t>
            </a:r>
            <a:r>
              <a:rPr lang="it-IT" sz="2000" dirty="0"/>
              <a:t> è possibile </a:t>
            </a:r>
            <a:r>
              <a:rPr lang="it-IT" sz="2000" dirty="0" err="1"/>
              <a:t>preimpostare</a:t>
            </a:r>
            <a:r>
              <a:rPr lang="it-IT" sz="2000" dirty="0"/>
              <a:t> o verificare il valore mediante la proprietà </a:t>
            </a:r>
            <a:r>
              <a:rPr lang="it-IT" sz="2000" b="1" dirty="0" err="1"/>
              <a:t>IsChecked</a:t>
            </a:r>
            <a:endParaRPr lang="it-IT" sz="2000" b="1" dirty="0"/>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2791205180"/>
      </p:ext>
    </p:extLst>
  </p:cSld>
  <p:clrMapOvr>
    <a:overrideClrMapping bg1="dk1" tx1="lt1" bg2="dk2" tx2="lt2" accent1="accent1" accent2="accent2" accent3="accent3" accent4="accent4" accent5="accent5" accent6="accent6" hlink="hlink" folHlink="folHlink"/>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a:solidFill>
                  <a:srgbClr val="FFFFFF"/>
                </a:solidFill>
              </a:rPr>
              <a:t>RadioButton</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Se si vogliono rappresentare più elenchi di opzioni sulla stessa Window è possibili ricorrere alla proprietà </a:t>
            </a:r>
            <a:r>
              <a:rPr lang="it-IT" sz="2400" b="1" dirty="0" err="1">
                <a:solidFill>
                  <a:srgbClr val="FFFFFF"/>
                </a:solidFill>
              </a:rPr>
              <a:t>GroupName</a:t>
            </a:r>
            <a:endParaRPr lang="it-IT" sz="2400" b="1" dirty="0">
              <a:solidFill>
                <a:srgbClr val="FFFFFF"/>
              </a:solidFill>
            </a:endParaRPr>
          </a:p>
          <a:p>
            <a:pPr marL="0" indent="0">
              <a:buNone/>
            </a:pPr>
            <a:endParaRPr lang="it-IT" sz="2400" dirty="0">
              <a:solidFill>
                <a:srgbClr val="FFFFFF"/>
              </a:solidFill>
            </a:endParaRP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0891677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a:solidFill>
                  <a:srgbClr val="FFFFFF"/>
                </a:solidFill>
              </a:rPr>
              <a:t>RadioButton</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E’ possibile personalizzare un </a:t>
            </a:r>
            <a:r>
              <a:rPr lang="it-IT" sz="2400" dirty="0" err="1">
                <a:solidFill>
                  <a:srgbClr val="FFFFFF"/>
                </a:solidFill>
              </a:rPr>
              <a:t>RadioButton</a:t>
            </a:r>
            <a:r>
              <a:rPr lang="it-IT" sz="2400" dirty="0">
                <a:solidFill>
                  <a:srgbClr val="FFFFFF"/>
                </a:solidFill>
              </a:rPr>
              <a:t>, ad esempio anteponendo al testo un immagine</a:t>
            </a:r>
          </a:p>
          <a:p>
            <a:pPr marL="0" indent="0">
              <a:buNone/>
            </a:pPr>
            <a:endParaRPr lang="it-IT" sz="2400" dirty="0">
              <a:solidFill>
                <a:srgbClr val="FFFFFF"/>
              </a:solidFill>
            </a:endParaRP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746728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WPF</a:t>
            </a:r>
          </a:p>
        </p:txBody>
      </p:sp>
      <p:cxnSp>
        <p:nvCxnSpPr>
          <p:cNvPr id="30" name="Straight Connector 29">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6772847"/>
      </p:ext>
    </p:extLst>
  </p:cSld>
  <p:clrMapOvr>
    <a:overrideClrMapping bg1="dk1" tx1="lt1" bg2="dk2" tx2="lt2" accent1="accent1" accent2="accent2" accent3="accent3" accent4="accent4" accent5="accent5" accent6="accent6" hlink="hlink" folHlink="folHlink"/>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EAE51C-F690-471E-A24F-9C3B839D105D}"/>
              </a:ext>
            </a:extLst>
          </p:cNvPr>
          <p:cNvSpPr>
            <a:spLocks noGrp="1"/>
          </p:cNvSpPr>
          <p:nvPr>
            <p:ph type="title"/>
          </p:nvPr>
        </p:nvSpPr>
        <p:spPr>
          <a:xfrm>
            <a:off x="838200" y="365125"/>
            <a:ext cx="10515600" cy="1325563"/>
          </a:xfrm>
        </p:spPr>
        <p:txBody>
          <a:bodyPr>
            <a:normAutofit/>
          </a:bodyPr>
          <a:lstStyle/>
          <a:p>
            <a:r>
              <a:rPr lang="it-IT" dirty="0"/>
              <a:t>Ulteriori controlli</a:t>
            </a:r>
          </a:p>
        </p:txBody>
      </p:sp>
      <p:graphicFrame>
        <p:nvGraphicFramePr>
          <p:cNvPr id="5" name="Segnaposto contenuto 2">
            <a:extLst>
              <a:ext uri="{FF2B5EF4-FFF2-40B4-BE49-F238E27FC236}">
                <a16:creationId xmlns:a16="http://schemas.microsoft.com/office/drawing/2014/main" id="{6B5ED065-D6B0-4092-AAED-8900F00DB59B}"/>
              </a:ext>
            </a:extLst>
          </p:cNvPr>
          <p:cNvGraphicFramePr>
            <a:graphicFrameLocks noGrp="1"/>
          </p:cNvGraphicFramePr>
          <p:nvPr>
            <p:ph idx="1"/>
            <p:extLst>
              <p:ext uri="{D42A27DB-BD31-4B8C-83A1-F6EECF244321}">
                <p14:modId xmlns:p14="http://schemas.microsoft.com/office/powerpoint/2010/main" val="6104950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47506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pic>
        <p:nvPicPr>
          <p:cNvPr id="23" name="Elemento grafico 22" descr="Cronometro">
            <a:extLst>
              <a:ext uri="{FF2B5EF4-FFF2-40B4-BE49-F238E27FC236}">
                <a16:creationId xmlns:a16="http://schemas.microsoft.com/office/drawing/2014/main" id="{9B7A6A0D-9369-4719-96DA-625959F114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77754" y="5342359"/>
            <a:ext cx="797222" cy="797222"/>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25" name="CasellaDiTesto 24">
            <a:extLst>
              <a:ext uri="{FF2B5EF4-FFF2-40B4-BE49-F238E27FC236}">
                <a16:creationId xmlns:a16="http://schemas.microsoft.com/office/drawing/2014/main" id="{CFDFE332-0AFC-4B65-96DE-01A549482682}"/>
              </a:ext>
            </a:extLst>
          </p:cNvPr>
          <p:cNvSpPr txBox="1"/>
          <p:nvPr/>
        </p:nvSpPr>
        <p:spPr>
          <a:xfrm>
            <a:off x="10818548" y="6143307"/>
            <a:ext cx="915635" cy="461665"/>
          </a:xfrm>
          <a:prstGeom prst="rect">
            <a:avLst/>
          </a:prstGeom>
          <a:noFill/>
        </p:spPr>
        <p:txBody>
          <a:bodyPr wrap="none" rtlCol="0">
            <a:spAutoFit/>
          </a:bodyPr>
          <a:lstStyle/>
          <a:p>
            <a:pPr>
              <a:spcAft>
                <a:spcPts val="600"/>
              </a:spcAft>
            </a:pPr>
            <a:r>
              <a:rPr lang="it-IT" sz="2400" b="1" dirty="0">
                <a:solidFill>
                  <a:srgbClr val="4472C4"/>
                </a:solidFill>
                <a:latin typeface="Agency FB" panose="020B0503020202020204" pitchFamily="34" charset="0"/>
              </a:rPr>
              <a:t>30 MIN</a:t>
            </a: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707886"/>
          </a:xfrm>
          <a:prstGeom prst="rect">
            <a:avLst/>
          </a:prstGeom>
          <a:noFill/>
        </p:spPr>
        <p:txBody>
          <a:bodyPr wrap="square" rtlCol="0">
            <a:spAutoFit/>
          </a:bodyPr>
          <a:lstStyle/>
          <a:p>
            <a:r>
              <a:rPr lang="it-IT" sz="2000" dirty="0"/>
              <a:t>Popoliamo la nostra finestra con i controlli al fine di realizzare una </a:t>
            </a:r>
            <a:r>
              <a:rPr lang="it-IT" sz="2000" dirty="0" err="1"/>
              <a:t>View</a:t>
            </a:r>
            <a:r>
              <a:rPr lang="it-IT" sz="2000" dirty="0"/>
              <a:t> come quella in figura </a:t>
            </a:r>
          </a:p>
        </p:txBody>
      </p:sp>
    </p:spTree>
    <p:extLst>
      <p:ext uri="{BB962C8B-B14F-4D97-AF65-F5344CB8AC3E}">
        <p14:creationId xmlns:p14="http://schemas.microsoft.com/office/powerpoint/2010/main" val="2240920987"/>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8" name="drumroll.wav"/>
          </p:stSnd>
        </p:sndAc>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show="0">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495F8E3-5243-4F02-AC53-F05721B35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8D2576E2-C3E1-49EE-8DFD-364BD0B29F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a:noFill/>
        </p:grpSpPr>
        <p:sp>
          <p:nvSpPr>
            <p:cNvPr id="24" name="Freeform 5">
              <a:extLst>
                <a:ext uri="{FF2B5EF4-FFF2-40B4-BE49-F238E27FC236}">
                  <a16:creationId xmlns:a16="http://schemas.microsoft.com/office/drawing/2014/main" id="{E1FBE20D-AF57-4D3C-B85F-C89DCB7506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17000"/>
                </a:schemeClr>
              </a:solidFill>
              <a:prstDash val="solid"/>
              <a:miter lim="800000"/>
              <a:headEnd/>
              <a:tailEnd/>
            </a:ln>
          </p:spPr>
        </p:sp>
        <p:sp>
          <p:nvSpPr>
            <p:cNvPr id="25" name="Freeform 6">
              <a:extLst>
                <a:ext uri="{FF2B5EF4-FFF2-40B4-BE49-F238E27FC236}">
                  <a16:creationId xmlns:a16="http://schemas.microsoft.com/office/drawing/2014/main" id="{5C4E124F-7A3A-438B-BCCE-93766B25C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p:spPr>
        </p:sp>
        <p:sp>
          <p:nvSpPr>
            <p:cNvPr id="26" name="Freeform 7">
              <a:extLst>
                <a:ext uri="{FF2B5EF4-FFF2-40B4-BE49-F238E27FC236}">
                  <a16:creationId xmlns:a16="http://schemas.microsoft.com/office/drawing/2014/main" id="{DFEF142B-6E1D-41CA-8CEE-3CA9DB21A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18000"/>
                </a:schemeClr>
              </a:solidFill>
              <a:prstDash val="dash"/>
              <a:miter lim="800000"/>
              <a:headEnd/>
              <a:tailEnd/>
            </a:ln>
          </p:spPr>
        </p:sp>
        <p:sp>
          <p:nvSpPr>
            <p:cNvPr id="27" name="Freeform 8">
              <a:extLst>
                <a:ext uri="{FF2B5EF4-FFF2-40B4-BE49-F238E27FC236}">
                  <a16:creationId xmlns:a16="http://schemas.microsoft.com/office/drawing/2014/main" id="{E1779EA9-7A48-43C0-9439-1B0DC92250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15000"/>
                </a:schemeClr>
              </a:solidFill>
              <a:prstDash val="solid"/>
              <a:miter lim="800000"/>
              <a:headEnd/>
              <a:tailEnd/>
            </a:ln>
          </p:spPr>
        </p:sp>
        <p:sp>
          <p:nvSpPr>
            <p:cNvPr id="28" name="Freeform 9">
              <a:extLst>
                <a:ext uri="{FF2B5EF4-FFF2-40B4-BE49-F238E27FC236}">
                  <a16:creationId xmlns:a16="http://schemas.microsoft.com/office/drawing/2014/main" id="{ED425A8D-8A15-48BE-9952-7B88591C8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15000"/>
                </a:schemeClr>
              </a:solidFill>
              <a:prstDash val="solid"/>
              <a:miter lim="800000"/>
              <a:headEnd/>
              <a:tailEnd/>
            </a:ln>
          </p:spPr>
        </p:sp>
        <p:sp>
          <p:nvSpPr>
            <p:cNvPr id="29" name="Freeform 10">
              <a:extLst>
                <a:ext uri="{FF2B5EF4-FFF2-40B4-BE49-F238E27FC236}">
                  <a16:creationId xmlns:a16="http://schemas.microsoft.com/office/drawing/2014/main" id="{9ADA37EA-FA1C-4BEE-A3DA-7F5164A37B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14000"/>
                </a:schemeClr>
              </a:solidFill>
              <a:prstDash val="solid"/>
              <a:miter lim="800000"/>
              <a:headEnd/>
              <a:tailEnd/>
            </a:ln>
          </p:spPr>
        </p:sp>
        <p:sp>
          <p:nvSpPr>
            <p:cNvPr id="30" name="Freeform 11">
              <a:extLst>
                <a:ext uri="{FF2B5EF4-FFF2-40B4-BE49-F238E27FC236}">
                  <a16:creationId xmlns:a16="http://schemas.microsoft.com/office/drawing/2014/main" id="{7EE7556E-CF22-4376-8398-BEC3CEA59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13000"/>
                </a:schemeClr>
              </a:solidFill>
              <a:prstDash val="solid"/>
              <a:miter lim="800000"/>
              <a:headEnd/>
              <a:tailEnd/>
            </a:ln>
          </p:spPr>
        </p:sp>
        <p:sp>
          <p:nvSpPr>
            <p:cNvPr id="31" name="Freeform 12">
              <a:extLst>
                <a:ext uri="{FF2B5EF4-FFF2-40B4-BE49-F238E27FC236}">
                  <a16:creationId xmlns:a16="http://schemas.microsoft.com/office/drawing/2014/main" id="{5C4AED46-2EB4-4685-9446-2696EF93AC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13000"/>
                </a:schemeClr>
              </a:solidFill>
              <a:prstDash val="solid"/>
              <a:miter lim="800000"/>
              <a:headEnd/>
              <a:tailEnd/>
            </a:ln>
          </p:spPr>
        </p:sp>
        <p:sp>
          <p:nvSpPr>
            <p:cNvPr id="32" name="Freeform 13">
              <a:extLst>
                <a:ext uri="{FF2B5EF4-FFF2-40B4-BE49-F238E27FC236}">
                  <a16:creationId xmlns:a16="http://schemas.microsoft.com/office/drawing/2014/main" id="{0F6FE132-5523-428C-9704-05CF23FE0A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12000"/>
                </a:schemeClr>
              </a:solidFill>
              <a:prstDash val="dash"/>
              <a:miter lim="800000"/>
              <a:headEnd/>
              <a:tailEnd/>
            </a:ln>
          </p:spPr>
        </p:sp>
        <p:sp>
          <p:nvSpPr>
            <p:cNvPr id="33" name="Freeform 14">
              <a:extLst>
                <a:ext uri="{FF2B5EF4-FFF2-40B4-BE49-F238E27FC236}">
                  <a16:creationId xmlns:a16="http://schemas.microsoft.com/office/drawing/2014/main" id="{91A0DDC4-20AF-42C9-8D05-3C2E900DF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12000"/>
                </a:schemeClr>
              </a:solidFill>
              <a:prstDash val="dash"/>
              <a:miter lim="800000"/>
              <a:headEnd/>
              <a:tailEnd/>
            </a:ln>
          </p:spPr>
        </p:sp>
        <p:sp>
          <p:nvSpPr>
            <p:cNvPr id="34" name="Freeform 15">
              <a:extLst>
                <a:ext uri="{FF2B5EF4-FFF2-40B4-BE49-F238E27FC236}">
                  <a16:creationId xmlns:a16="http://schemas.microsoft.com/office/drawing/2014/main" id="{353028FD-48FD-4FE3-AB6C-AA31B6EE9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12000"/>
                </a:schemeClr>
              </a:solidFill>
              <a:prstDash val="dashDot"/>
              <a:miter lim="800000"/>
              <a:headEnd/>
              <a:tailEnd/>
            </a:ln>
          </p:spPr>
        </p:sp>
        <p:sp>
          <p:nvSpPr>
            <p:cNvPr id="35" name="Freeform 16">
              <a:extLst>
                <a:ext uri="{FF2B5EF4-FFF2-40B4-BE49-F238E27FC236}">
                  <a16:creationId xmlns:a16="http://schemas.microsoft.com/office/drawing/2014/main" id="{6847DBB9-5C5C-4EDB-A313-55EBE7548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12000"/>
                </a:schemeClr>
              </a:solidFill>
              <a:prstDash val="dashDot"/>
              <a:miter lim="800000"/>
              <a:headEnd/>
              <a:tailEnd/>
            </a:ln>
          </p:spPr>
        </p:sp>
        <p:sp>
          <p:nvSpPr>
            <p:cNvPr id="36" name="Freeform 17">
              <a:extLst>
                <a:ext uri="{FF2B5EF4-FFF2-40B4-BE49-F238E27FC236}">
                  <a16:creationId xmlns:a16="http://schemas.microsoft.com/office/drawing/2014/main" id="{5B4FED3F-D45D-4552-A50B-49921644A5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12000"/>
                </a:schemeClr>
              </a:solidFill>
              <a:prstDash val="solid"/>
              <a:miter lim="800000"/>
              <a:headEnd/>
              <a:tailEnd/>
            </a:ln>
          </p:spPr>
        </p:sp>
        <p:sp>
          <p:nvSpPr>
            <p:cNvPr id="37" name="Freeform 18">
              <a:extLst>
                <a:ext uri="{FF2B5EF4-FFF2-40B4-BE49-F238E27FC236}">
                  <a16:creationId xmlns:a16="http://schemas.microsoft.com/office/drawing/2014/main" id="{0615C099-8C25-42A3-8B7D-13FACA298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12000"/>
                </a:schemeClr>
              </a:solidFill>
              <a:prstDash val="solid"/>
              <a:miter lim="800000"/>
              <a:headEnd/>
              <a:tailEnd/>
            </a:ln>
          </p:spPr>
        </p:sp>
        <p:sp>
          <p:nvSpPr>
            <p:cNvPr id="38" name="Freeform 19">
              <a:extLst>
                <a:ext uri="{FF2B5EF4-FFF2-40B4-BE49-F238E27FC236}">
                  <a16:creationId xmlns:a16="http://schemas.microsoft.com/office/drawing/2014/main" id="{14EA6D86-78DD-410C-98A6-0F39C778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11000"/>
                </a:schemeClr>
              </a:solidFill>
              <a:prstDash val="solid"/>
              <a:miter lim="800000"/>
              <a:headEnd/>
              <a:tailEnd/>
            </a:ln>
          </p:spPr>
        </p:sp>
        <p:sp>
          <p:nvSpPr>
            <p:cNvPr id="39" name="Freeform 20">
              <a:extLst>
                <a:ext uri="{FF2B5EF4-FFF2-40B4-BE49-F238E27FC236}">
                  <a16:creationId xmlns:a16="http://schemas.microsoft.com/office/drawing/2014/main" id="{91D0FAE2-C07D-4CBD-8FFF-B56A7328E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11000"/>
                </a:schemeClr>
              </a:solidFill>
              <a:prstDash val="solid"/>
              <a:miter lim="800000"/>
              <a:headEnd/>
              <a:tailEnd/>
            </a:ln>
          </p:spPr>
        </p:sp>
        <p:sp>
          <p:nvSpPr>
            <p:cNvPr id="40" name="Freeform 21">
              <a:extLst>
                <a:ext uri="{FF2B5EF4-FFF2-40B4-BE49-F238E27FC236}">
                  <a16:creationId xmlns:a16="http://schemas.microsoft.com/office/drawing/2014/main" id="{489A1A78-EC3F-4F24-8748-4EC5703D1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10000"/>
                </a:schemeClr>
              </a:solidFill>
              <a:prstDash val="solid"/>
              <a:miter lim="800000"/>
              <a:headEnd/>
              <a:tailEnd/>
            </a:ln>
          </p:spPr>
        </p:sp>
        <p:sp>
          <p:nvSpPr>
            <p:cNvPr id="41" name="Freeform 22">
              <a:extLst>
                <a:ext uri="{FF2B5EF4-FFF2-40B4-BE49-F238E27FC236}">
                  <a16:creationId xmlns:a16="http://schemas.microsoft.com/office/drawing/2014/main" id="{6A751690-20E9-4445-8508-944E1594E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10000"/>
                </a:schemeClr>
              </a:solidFill>
              <a:prstDash val="dash"/>
              <a:miter lim="800000"/>
              <a:headEnd/>
              <a:tailEnd/>
            </a:ln>
          </p:spPr>
        </p:sp>
        <p:sp>
          <p:nvSpPr>
            <p:cNvPr id="42" name="Freeform 23">
              <a:extLst>
                <a:ext uri="{FF2B5EF4-FFF2-40B4-BE49-F238E27FC236}">
                  <a16:creationId xmlns:a16="http://schemas.microsoft.com/office/drawing/2014/main" id="{62E57C0B-6447-4635-82B8-DBA30F58B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10000"/>
                </a:schemeClr>
              </a:solidFill>
              <a:prstDash val="solid"/>
              <a:miter lim="800000"/>
              <a:headEnd/>
              <a:tailEnd/>
            </a:ln>
          </p:spPr>
        </p:sp>
      </p:grpSp>
      <p:grpSp>
        <p:nvGrpSpPr>
          <p:cNvPr id="44" name="Group 43">
            <a:extLst>
              <a:ext uri="{FF2B5EF4-FFF2-40B4-BE49-F238E27FC236}">
                <a16:creationId xmlns:a16="http://schemas.microsoft.com/office/drawing/2014/main" id="{EF79D782-A9ED-4AEE-B67D-DDD6F1CB52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45" name="Rectangle 44">
              <a:extLst>
                <a:ext uri="{FF2B5EF4-FFF2-40B4-BE49-F238E27FC236}">
                  <a16:creationId xmlns:a16="http://schemas.microsoft.com/office/drawing/2014/main" id="{E6C9F140-6D17-42C4-96E2-F124090D4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Isosceles Triangle 45">
              <a:extLst>
                <a:ext uri="{FF2B5EF4-FFF2-40B4-BE49-F238E27FC236}">
                  <a16:creationId xmlns:a16="http://schemas.microsoft.com/office/drawing/2014/main" id="{EE0A3AEC-72D0-4759-A596-564927A0CF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46">
              <a:extLst>
                <a:ext uri="{FF2B5EF4-FFF2-40B4-BE49-F238E27FC236}">
                  <a16:creationId xmlns:a16="http://schemas.microsoft.com/office/drawing/2014/main" id="{1A027B02-EC1B-499B-B4F5-7221EC8D8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4" name="Titolo 3">
            <a:extLst>
              <a:ext uri="{FF2B5EF4-FFF2-40B4-BE49-F238E27FC236}">
                <a16:creationId xmlns:a16="http://schemas.microsoft.com/office/drawing/2014/main" id="{8D43B8A6-C787-4FC9-870C-81E7B76905FE}"/>
              </a:ext>
            </a:extLst>
          </p:cNvPr>
          <p:cNvSpPr>
            <a:spLocks noGrp="1"/>
          </p:cNvSpPr>
          <p:nvPr>
            <p:ph type="ctrTitle"/>
          </p:nvPr>
        </p:nvSpPr>
        <p:spPr>
          <a:xfrm>
            <a:off x="1755648" y="2075688"/>
            <a:ext cx="8677656" cy="1746504"/>
          </a:xfrm>
        </p:spPr>
        <p:txBody>
          <a:bodyPr vert="horz" lIns="91440" tIns="45720" rIns="91440" bIns="45720" rtlCol="0">
            <a:normAutofit/>
          </a:bodyPr>
          <a:lstStyle/>
          <a:p>
            <a:r>
              <a:rPr lang="en-US" sz="5400" dirty="0">
                <a:solidFill>
                  <a:srgbClr val="FFFFFF"/>
                </a:solidFill>
              </a:rPr>
              <a:t>14:00</a:t>
            </a:r>
          </a:p>
        </p:txBody>
      </p:sp>
    </p:spTree>
    <p:extLst>
      <p:ext uri="{BB962C8B-B14F-4D97-AF65-F5344CB8AC3E}">
        <p14:creationId xmlns:p14="http://schemas.microsoft.com/office/powerpoint/2010/main" val="2195076244"/>
      </p:ext>
    </p:extLst>
  </p:cSld>
  <p:clrMapOvr>
    <a:overrideClrMapping bg1="dk1" tx1="lt1" bg2="dk2" tx2="lt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Le risorse</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199527"/>
      </p:ext>
    </p:extLst>
  </p:cSld>
  <p:clrMapOvr>
    <a:overrideClrMapping bg1="dk1" tx1="lt1" bg2="dk2" tx2="lt2" accent1="accent1" accent2="accent2" accent3="accent3" accent4="accent4" accent5="accent5" accent6="accent6" hlink="hlink" folHlink="folHlink"/>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2AF318-8C9F-45F9-A3C4-F420D0BE8C47}"/>
              </a:ext>
            </a:extLst>
          </p:cNvPr>
          <p:cNvSpPr>
            <a:spLocks noGrp="1"/>
          </p:cNvSpPr>
          <p:nvPr>
            <p:ph type="title"/>
          </p:nvPr>
        </p:nvSpPr>
        <p:spPr>
          <a:xfrm>
            <a:off x="870204" y="606564"/>
            <a:ext cx="10451592" cy="1325563"/>
          </a:xfrm>
        </p:spPr>
        <p:txBody>
          <a:bodyPr anchor="ctr">
            <a:normAutofit/>
          </a:bodyPr>
          <a:lstStyle/>
          <a:p>
            <a:r>
              <a:rPr lang="it-IT"/>
              <a:t>WPF introduce un concetto molto utile: la possibilità di memorizzare i dati come risorsa</a:t>
            </a:r>
            <a:endParaRPr lang="it-IT" dirty="0"/>
          </a:p>
        </p:txBody>
      </p:sp>
      <p:sp>
        <p:nvSpPr>
          <p:cNvPr id="10"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Segnaposto contenuto 2">
            <a:extLst>
              <a:ext uri="{FF2B5EF4-FFF2-40B4-BE49-F238E27FC236}">
                <a16:creationId xmlns:a16="http://schemas.microsoft.com/office/drawing/2014/main" id="{6E13A19C-E991-4917-98B5-4A78E46B73AF}"/>
              </a:ext>
            </a:extLst>
          </p:cNvPr>
          <p:cNvGraphicFramePr>
            <a:graphicFrameLocks noGrp="1"/>
          </p:cNvGraphicFramePr>
          <p:nvPr>
            <p:ph idx="1"/>
            <p:extLst>
              <p:ext uri="{D42A27DB-BD31-4B8C-83A1-F6EECF244321}">
                <p14:modId xmlns:p14="http://schemas.microsoft.com/office/powerpoint/2010/main" val="1856043750"/>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09112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137A03-457E-4D97-82CB-F81F1ACFBD54}"/>
              </a:ext>
            </a:extLst>
          </p:cNvPr>
          <p:cNvSpPr>
            <a:spLocks noGrp="1"/>
          </p:cNvSpPr>
          <p:nvPr>
            <p:ph type="title"/>
          </p:nvPr>
        </p:nvSpPr>
        <p:spPr>
          <a:xfrm>
            <a:off x="1136428" y="627564"/>
            <a:ext cx="7474172" cy="1325563"/>
          </a:xfrm>
        </p:spPr>
        <p:txBody>
          <a:bodyPr>
            <a:normAutofit/>
          </a:bodyPr>
          <a:lstStyle/>
          <a:p>
            <a:r>
              <a:rPr lang="it-IT" sz="2100" dirty="0"/>
              <a:t>Il concetto è molto usato per stili e i </a:t>
            </a:r>
            <a:r>
              <a:rPr lang="it-IT" sz="2100" dirty="0" err="1"/>
              <a:t>converters</a:t>
            </a:r>
            <a:r>
              <a:rPr lang="it-IT" sz="2100" dirty="0"/>
              <a:t>, di cui parleremo più avanti, ma anche per molte altre cose come testi, immagini ed immagini vettoriali</a:t>
            </a:r>
            <a:br>
              <a:rPr lang="it-IT" sz="2100" dirty="0"/>
            </a:br>
            <a:endParaRPr lang="it-IT" sz="2100" dirty="0"/>
          </a:p>
        </p:txBody>
      </p:sp>
      <p:sp>
        <p:nvSpPr>
          <p:cNvPr id="3" name="Segnaposto contenuto 2">
            <a:extLst>
              <a:ext uri="{FF2B5EF4-FFF2-40B4-BE49-F238E27FC236}">
                <a16:creationId xmlns:a16="http://schemas.microsoft.com/office/drawing/2014/main" id="{17C65FBB-4BFA-4A28-8E8D-AFE9DE3EFACF}"/>
              </a:ext>
            </a:extLst>
          </p:cNvPr>
          <p:cNvSpPr>
            <a:spLocks noGrp="1"/>
          </p:cNvSpPr>
          <p:nvPr>
            <p:ph idx="1"/>
          </p:nvPr>
        </p:nvSpPr>
        <p:spPr>
          <a:xfrm>
            <a:off x="1136429" y="2278173"/>
            <a:ext cx="6467867" cy="3450613"/>
          </a:xfrm>
        </p:spPr>
        <p:txBody>
          <a:bodyPr anchor="ctr">
            <a:normAutofit/>
          </a:bodyPr>
          <a:lstStyle/>
          <a:p>
            <a:r>
              <a:rPr lang="it-IT" sz="2400" dirty="0"/>
              <a:t>Style</a:t>
            </a:r>
          </a:p>
          <a:p>
            <a:r>
              <a:rPr lang="it-IT" sz="2400" dirty="0" err="1"/>
              <a:t>Converters</a:t>
            </a:r>
            <a:endParaRPr lang="it-IT" sz="2400" dirty="0"/>
          </a:p>
          <a:p>
            <a:r>
              <a:rPr lang="it-IT" sz="2400" dirty="0" err="1"/>
              <a:t>String</a:t>
            </a:r>
            <a:endParaRPr lang="it-IT" sz="2400" dirty="0"/>
          </a:p>
          <a:p>
            <a:r>
              <a:rPr lang="it-IT" sz="2400" dirty="0"/>
              <a:t>Image</a:t>
            </a:r>
          </a:p>
          <a:p>
            <a:r>
              <a:rPr lang="it-IT" sz="2400" dirty="0" err="1"/>
              <a:t>DrawingImage</a:t>
            </a:r>
            <a:endParaRPr lang="it-IT" sz="2400" dirty="0"/>
          </a:p>
          <a:p>
            <a:r>
              <a:rPr lang="it-IT" sz="2400" dirty="0"/>
              <a:t>E molto altro…</a:t>
            </a:r>
          </a:p>
        </p:txBody>
      </p:sp>
      <p:sp>
        <p:nvSpPr>
          <p:cNvPr id="21" name="Rectangle 20">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BE421638-3889-4F25-BAA5-0D58A8AC24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5357296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EF4E260-B79D-41D8-90EB-C84807CD7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135" y="476778"/>
            <a:ext cx="7212450" cy="592065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olo 3">
            <a:extLst>
              <a:ext uri="{FF2B5EF4-FFF2-40B4-BE49-F238E27FC236}">
                <a16:creationId xmlns:a16="http://schemas.microsoft.com/office/drawing/2014/main" id="{371DAC30-44DD-427E-ADD3-794ADC28FFD8}"/>
              </a:ext>
            </a:extLst>
          </p:cNvPr>
          <p:cNvSpPr>
            <a:spLocks noGrp="1"/>
          </p:cNvSpPr>
          <p:nvPr>
            <p:ph type="ctrTitle"/>
          </p:nvPr>
        </p:nvSpPr>
        <p:spPr>
          <a:xfrm>
            <a:off x="1118215" y="1269255"/>
            <a:ext cx="5956353" cy="3038947"/>
          </a:xfrm>
        </p:spPr>
        <p:txBody>
          <a:bodyPr>
            <a:normAutofit/>
          </a:bodyPr>
          <a:lstStyle/>
          <a:p>
            <a:pPr algn="r"/>
            <a:r>
              <a:rPr lang="it-IT" sz="4200" dirty="0">
                <a:solidFill>
                  <a:srgbClr val="FFFFFF"/>
                </a:solidFill>
              </a:rPr>
              <a:t>In realtà qualunque istanza di un oggetto può essere veicolato come risorsa in un applicazione WPF</a:t>
            </a:r>
          </a:p>
        </p:txBody>
      </p:sp>
      <p:cxnSp>
        <p:nvCxnSpPr>
          <p:cNvPr id="11" name="Straight Connector 10">
            <a:extLst>
              <a:ext uri="{FF2B5EF4-FFF2-40B4-BE49-F238E27FC236}">
                <a16:creationId xmlns:a16="http://schemas.microsoft.com/office/drawing/2014/main" id="{0686AD50-C6DC-4D98-A467-9AC1F3C2D8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30880" y="4424906"/>
            <a:ext cx="365760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41208F6-8B1C-4098-9388-150BC8E44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452" y="476778"/>
            <a:ext cx="3864383" cy="5920653"/>
          </a:xfrm>
          <a:prstGeom prst="rect">
            <a:avLst/>
          </a:prstGeom>
          <a:solidFill>
            <a:srgbClr val="A6A6A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56636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1694B0FD-0250-4EDC-A0DE-A3B81C966D62}"/>
              </a:ext>
            </a:extLst>
          </p:cNvPr>
          <p:cNvSpPr>
            <a:spLocks noGrp="1"/>
          </p:cNvSpPr>
          <p:nvPr>
            <p:ph type="title"/>
          </p:nvPr>
        </p:nvSpPr>
        <p:spPr/>
        <p:txBody>
          <a:bodyPr/>
          <a:lstStyle/>
          <a:p>
            <a:r>
              <a:rPr lang="it-IT" dirty="0" err="1"/>
              <a:t>StaticResource</a:t>
            </a:r>
            <a:r>
              <a:rPr lang="it-IT" dirty="0"/>
              <a:t> vs. </a:t>
            </a:r>
            <a:r>
              <a:rPr lang="it-IT" dirty="0" err="1"/>
              <a:t>DynamicResource</a:t>
            </a:r>
            <a:endParaRPr lang="it-IT" dirty="0"/>
          </a:p>
        </p:txBody>
      </p:sp>
      <p:sp>
        <p:nvSpPr>
          <p:cNvPr id="5" name="Segnaposto testo 4">
            <a:extLst>
              <a:ext uri="{FF2B5EF4-FFF2-40B4-BE49-F238E27FC236}">
                <a16:creationId xmlns:a16="http://schemas.microsoft.com/office/drawing/2014/main" id="{B4AF7297-4D02-4B4B-BA6D-C6854D45A601}"/>
              </a:ext>
            </a:extLst>
          </p:cNvPr>
          <p:cNvSpPr>
            <a:spLocks noGrp="1"/>
          </p:cNvSpPr>
          <p:nvPr>
            <p:ph type="body" idx="1"/>
          </p:nvPr>
        </p:nvSpPr>
        <p:spPr/>
        <p:txBody>
          <a:bodyPr/>
          <a:lstStyle/>
          <a:p>
            <a:r>
              <a:rPr lang="it-IT" dirty="0" err="1"/>
              <a:t>StaticResource</a:t>
            </a:r>
            <a:endParaRPr lang="it-IT" dirty="0"/>
          </a:p>
        </p:txBody>
      </p:sp>
      <p:sp>
        <p:nvSpPr>
          <p:cNvPr id="7" name="Segnaposto testo 6">
            <a:extLst>
              <a:ext uri="{FF2B5EF4-FFF2-40B4-BE49-F238E27FC236}">
                <a16:creationId xmlns:a16="http://schemas.microsoft.com/office/drawing/2014/main" id="{CC3C63FC-07ED-413B-9125-DB1160C70EF4}"/>
              </a:ext>
            </a:extLst>
          </p:cNvPr>
          <p:cNvSpPr>
            <a:spLocks noGrp="1"/>
          </p:cNvSpPr>
          <p:nvPr>
            <p:ph type="body" sz="quarter" idx="3"/>
          </p:nvPr>
        </p:nvSpPr>
        <p:spPr/>
        <p:txBody>
          <a:bodyPr/>
          <a:lstStyle/>
          <a:p>
            <a:r>
              <a:rPr lang="it-IT" dirty="0" err="1"/>
              <a:t>DynamicResource</a:t>
            </a:r>
            <a:endParaRPr lang="it-IT" dirty="0"/>
          </a:p>
        </p:txBody>
      </p:sp>
      <p:graphicFrame>
        <p:nvGraphicFramePr>
          <p:cNvPr id="11" name="Segnaposto contenuto 2">
            <a:extLst>
              <a:ext uri="{FF2B5EF4-FFF2-40B4-BE49-F238E27FC236}">
                <a16:creationId xmlns:a16="http://schemas.microsoft.com/office/drawing/2014/main" id="{FF966601-EC9A-4166-95F8-87DB5EA250EA}"/>
              </a:ext>
            </a:extLst>
          </p:cNvPr>
          <p:cNvGraphicFramePr>
            <a:graphicFrameLocks/>
          </p:cNvGraphicFramePr>
          <p:nvPr>
            <p:extLst>
              <p:ext uri="{D42A27DB-BD31-4B8C-83A1-F6EECF244321}">
                <p14:modId xmlns:p14="http://schemas.microsoft.com/office/powerpoint/2010/main" val="885355602"/>
              </p:ext>
            </p:extLst>
          </p:nvPr>
        </p:nvGraphicFramePr>
        <p:xfrm>
          <a:off x="6274942" y="2589087"/>
          <a:ext cx="5395148" cy="39859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Segnaposto contenuto 2">
            <a:extLst>
              <a:ext uri="{FF2B5EF4-FFF2-40B4-BE49-F238E27FC236}">
                <a16:creationId xmlns:a16="http://schemas.microsoft.com/office/drawing/2014/main" id="{BD6C8F5D-FC86-43E0-943F-B1502FC61479}"/>
              </a:ext>
            </a:extLst>
          </p:cNvPr>
          <p:cNvGraphicFramePr>
            <a:graphicFrameLocks/>
          </p:cNvGraphicFramePr>
          <p:nvPr>
            <p:extLst>
              <p:ext uri="{D42A27DB-BD31-4B8C-83A1-F6EECF244321}">
                <p14:modId xmlns:p14="http://schemas.microsoft.com/office/powerpoint/2010/main" val="359848095"/>
              </p:ext>
            </p:extLst>
          </p:nvPr>
        </p:nvGraphicFramePr>
        <p:xfrm>
          <a:off x="521910" y="1241834"/>
          <a:ext cx="5395148" cy="382332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8114577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F10460D6-808F-4B1D-8597-36D31ADD5914}"/>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it-IT" sz="3800" dirty="0">
                <a:solidFill>
                  <a:srgbClr val="FFFFFF"/>
                </a:solidFill>
              </a:rPr>
              <a:t>Ci sono regole definite per scegliere tra </a:t>
            </a:r>
            <a:r>
              <a:rPr lang="it-IT" sz="3800" dirty="0" err="1">
                <a:solidFill>
                  <a:srgbClr val="FFFFFF"/>
                </a:solidFill>
              </a:rPr>
              <a:t>StaticResource</a:t>
            </a:r>
            <a:r>
              <a:rPr lang="it-IT" sz="3800" dirty="0">
                <a:solidFill>
                  <a:srgbClr val="FFFFFF"/>
                </a:solidFill>
              </a:rPr>
              <a:t> e </a:t>
            </a:r>
            <a:r>
              <a:rPr lang="it-IT" sz="3800" dirty="0" err="1">
                <a:solidFill>
                  <a:srgbClr val="FFFFFF"/>
                </a:solidFill>
              </a:rPr>
              <a:t>DynamicResource</a:t>
            </a:r>
            <a:r>
              <a:rPr lang="it-IT" sz="3800" dirty="0">
                <a:solidFill>
                  <a:srgbClr val="FFFFFF"/>
                </a:solidFill>
              </a:rPr>
              <a:t>? </a:t>
            </a:r>
            <a:endParaRPr lang="en-US" sz="3800" kern="1200" dirty="0">
              <a:solidFill>
                <a:srgbClr val="FFFFFF"/>
              </a:solidFill>
              <a:latin typeface="+mj-lt"/>
              <a:ea typeface="+mj-ea"/>
              <a:cs typeface="+mj-cs"/>
            </a:endParaRPr>
          </a:p>
        </p:txBody>
      </p:sp>
      <p:sp>
        <p:nvSpPr>
          <p:cNvPr id="24" name="Oval 23">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Recensione cliente">
            <a:extLst>
              <a:ext uri="{FF2B5EF4-FFF2-40B4-BE49-F238E27FC236}">
                <a16:creationId xmlns:a16="http://schemas.microsoft.com/office/drawing/2014/main" id="{D64455F0-21B0-4F49-9E2C-13013F22B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119500740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err="1">
                <a:solidFill>
                  <a:srgbClr val="FFFFFF"/>
                </a:solidFill>
              </a:rPr>
              <a:t>StaticResource</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Se l'avvio dell'applicazione o l’apertura di una finestra richiede molto tempo è probabile si stia facendo un errato utilizzo delle risorse statiche. </a:t>
            </a:r>
            <a:br>
              <a:rPr lang="it-IT" sz="2400" dirty="0">
                <a:solidFill>
                  <a:srgbClr val="FFFFFF"/>
                </a:solidFill>
              </a:rPr>
            </a:br>
            <a:r>
              <a:rPr lang="it-IT" sz="2400" dirty="0">
                <a:solidFill>
                  <a:srgbClr val="FFFFFF"/>
                </a:solidFill>
              </a:rPr>
              <a:t>Es. Oggetti troppo </a:t>
            </a:r>
            <a:r>
              <a:rPr lang="it-IT" sz="2400" i="1" dirty="0">
                <a:solidFill>
                  <a:srgbClr val="FFFFFF"/>
                </a:solidFill>
              </a:rPr>
              <a:t>pesanti</a:t>
            </a:r>
            <a:r>
              <a:rPr lang="it-IT" sz="2400" dirty="0">
                <a:solidFill>
                  <a:srgbClr val="FFFFFF"/>
                </a:solidFill>
              </a:rPr>
              <a:t> o </a:t>
            </a:r>
            <a:r>
              <a:rPr lang="it-IT" sz="2400" i="1" dirty="0">
                <a:solidFill>
                  <a:srgbClr val="FFFFFF"/>
                </a:solidFill>
              </a:rPr>
              <a:t>complessi </a:t>
            </a:r>
            <a:r>
              <a:rPr lang="it-IT" sz="2400" dirty="0">
                <a:solidFill>
                  <a:srgbClr val="FFFFFF"/>
                </a:solidFill>
              </a:rPr>
              <a:t>da risolvere</a:t>
            </a:r>
          </a:p>
        </p:txBody>
      </p:sp>
      <p:pic>
        <p:nvPicPr>
          <p:cNvPr id="4" name="Elemento grafico 3" descr="Warning">
            <a:extLst>
              <a:ext uri="{FF2B5EF4-FFF2-40B4-BE49-F238E27FC236}">
                <a16:creationId xmlns:a16="http://schemas.microsoft.com/office/drawing/2014/main" id="{8124E515-9C7C-40D5-ACF2-66E898C0DA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22004" y="5128403"/>
            <a:ext cx="1315900" cy="1315900"/>
          </a:xfrm>
          <a:prstGeom prst="rect">
            <a:avLst/>
          </a:prstGeom>
        </p:spPr>
      </p:pic>
    </p:spTree>
    <p:extLst>
      <p:ext uri="{BB962C8B-B14F-4D97-AF65-F5344CB8AC3E}">
        <p14:creationId xmlns:p14="http://schemas.microsoft.com/office/powerpoint/2010/main" val="1329037702"/>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TotalTime>
  <Words>4117</Words>
  <Application>Microsoft Office PowerPoint</Application>
  <PresentationFormat>Widescreen</PresentationFormat>
  <Paragraphs>586</Paragraphs>
  <Slides>157</Slides>
  <Notes>22</Notes>
  <HiddenSlides>11</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157</vt:i4>
      </vt:variant>
    </vt:vector>
  </HeadingPairs>
  <TitlesOfParts>
    <vt:vector size="165" baseType="lpstr">
      <vt:lpstr>Agency FB</vt:lpstr>
      <vt:lpstr>Arial</vt:lpstr>
      <vt:lpstr>Calibri</vt:lpstr>
      <vt:lpstr>Calibri Light</vt:lpstr>
      <vt:lpstr>Segoe UI</vt:lpstr>
      <vt:lpstr>SFMono-Regular</vt:lpstr>
      <vt:lpstr>Tw Cen MT</vt:lpstr>
      <vt:lpstr>Tema di Office</vt:lpstr>
      <vt:lpstr>WPF </vt:lpstr>
      <vt:lpstr>About me</vt:lpstr>
      <vt:lpstr>Iniziamo!</vt:lpstr>
      <vt:lpstr>La Vostra esperienza con WPF</vt:lpstr>
      <vt:lpstr>Glossario</vt:lpstr>
      <vt:lpstr>In linea con i concetti dei più recenti framework per lo sviluppo della UI</vt:lpstr>
      <vt:lpstr>Gli strumenti</vt:lpstr>
      <vt:lpstr>9:30</vt:lpstr>
      <vt:lpstr>WPF</vt:lpstr>
      <vt:lpstr>WPF</vt:lpstr>
      <vt:lpstr>Caratteristiche</vt:lpstr>
      <vt:lpstr>Rilasci di WPF</vt:lpstr>
      <vt:lpstr>Ma prima di proseguire facciamo un tuffo nel passato…</vt:lpstr>
      <vt:lpstr>Storia</vt:lpstr>
      <vt:lpstr>Storia</vt:lpstr>
      <vt:lpstr>Storia</vt:lpstr>
      <vt:lpstr>Presentazione standard di PowerPoint</vt:lpstr>
      <vt:lpstr>Differenze tra features</vt:lpstr>
      <vt:lpstr>Vantaggi di WPF</vt:lpstr>
      <vt:lpstr>Vantaggi di WinForms</vt:lpstr>
      <vt:lpstr>Vantaggi di WinForms</vt:lpstr>
      <vt:lpstr>/* DARE TO BE DIFFERENT */</vt:lpstr>
      <vt:lpstr>Windows Form e pagine WPF possono coesistere nella stessa applicazione</vt:lpstr>
      <vt:lpstr>10:00</vt:lpstr>
      <vt:lpstr>IT’S NOT THAT SIMPLE</vt:lpstr>
      <vt:lpstr>Il passaggio</vt:lpstr>
      <vt:lpstr>Presentazione standard di PowerPoint</vt:lpstr>
      <vt:lpstr>Presentazione standard di PowerPoint</vt:lpstr>
      <vt:lpstr>Il bug</vt:lpstr>
      <vt:lpstr>Presentazione standard di PowerPoint</vt:lpstr>
      <vt:lpstr>Presentazione standard di PowerPoint</vt:lpstr>
      <vt:lpstr>Quelli che ballavano erano visti come pazzi da quelli che non sentivano la musica</vt:lpstr>
      <vt:lpstr>10:10</vt:lpstr>
      <vt:lpstr>Application</vt:lpstr>
      <vt:lpstr>AppDomain</vt:lpstr>
      <vt:lpstr>AppDomain</vt:lpstr>
      <vt:lpstr>AppDomain</vt:lpstr>
      <vt:lpstr>Application</vt:lpstr>
      <vt:lpstr>Application</vt:lpstr>
      <vt:lpstr>Application</vt:lpstr>
      <vt:lpstr>Window</vt:lpstr>
      <vt:lpstr>Window</vt:lpstr>
      <vt:lpstr>Window</vt:lpstr>
      <vt:lpstr>Window</vt:lpstr>
      <vt:lpstr>10:20</vt:lpstr>
      <vt:lpstr>XAML</vt:lpstr>
      <vt:lpstr>Cos'è XAML</vt:lpstr>
      <vt:lpstr>Code-Behind vs XAML</vt:lpstr>
      <vt:lpstr>EVENTI</vt:lpstr>
      <vt:lpstr>/* LIFE RUN ON CODE */</vt:lpstr>
      <vt:lpstr>CHALLENGE </vt:lpstr>
      <vt:lpstr>Coffee break</vt:lpstr>
      <vt:lpstr>11:00</vt:lpstr>
      <vt:lpstr>I controlli Panels</vt:lpstr>
      <vt:lpstr>Introduzione ai controlli panels di WPF</vt:lpstr>
      <vt:lpstr>Canvas</vt:lpstr>
      <vt:lpstr>DockPanel</vt:lpstr>
      <vt:lpstr>WrapPanel</vt:lpstr>
      <vt:lpstr>StackPanel</vt:lpstr>
      <vt:lpstr>Grid</vt:lpstr>
      <vt:lpstr>CHALLENGE </vt:lpstr>
      <vt:lpstr>12:00</vt:lpstr>
      <vt:lpstr>I controlli base</vt:lpstr>
      <vt:lpstr>Label</vt:lpstr>
      <vt:lpstr>Label</vt:lpstr>
      <vt:lpstr>Label</vt:lpstr>
      <vt:lpstr>TextBlock</vt:lpstr>
      <vt:lpstr>TextBlock</vt:lpstr>
      <vt:lpstr>TextBlock supporta l’Inline formatting</vt:lpstr>
      <vt:lpstr>TextBlock</vt:lpstr>
      <vt:lpstr>TextBox</vt:lpstr>
      <vt:lpstr>TextBox</vt:lpstr>
      <vt:lpstr>TextBox</vt:lpstr>
      <vt:lpstr>PasswordBox</vt:lpstr>
      <vt:lpstr>PasswordBox</vt:lpstr>
      <vt:lpstr>PasswordBox</vt:lpstr>
      <vt:lpstr>Image</vt:lpstr>
      <vt:lpstr>Image</vt:lpstr>
      <vt:lpstr>Image: la proprietà Stretch</vt:lpstr>
      <vt:lpstr>Image</vt:lpstr>
      <vt:lpstr>Button</vt:lpstr>
      <vt:lpstr>Button</vt:lpstr>
      <vt:lpstr>CheckBox</vt:lpstr>
      <vt:lpstr>CheckBox</vt:lpstr>
      <vt:lpstr>CheckBox</vt:lpstr>
      <vt:lpstr>RadioButton</vt:lpstr>
      <vt:lpstr>RadioButton</vt:lpstr>
      <vt:lpstr>RadioButton</vt:lpstr>
      <vt:lpstr>RadioButton</vt:lpstr>
      <vt:lpstr>Ulteriori controlli</vt:lpstr>
      <vt:lpstr>CHALLENGE </vt:lpstr>
      <vt:lpstr>14:00</vt:lpstr>
      <vt:lpstr>Le risorse</vt:lpstr>
      <vt:lpstr>WPF introduce un concetto molto utile: la possibilità di memorizzare i dati come risorsa</vt:lpstr>
      <vt:lpstr>Il concetto è molto usato per stili e i converters, di cui parleremo più avanti, ma anche per molte altre cose come testi, immagini ed immagini vettoriali </vt:lpstr>
      <vt:lpstr>In realtà qualunque istanza di un oggetto può essere veicolato come risorsa in un applicazione WPF</vt:lpstr>
      <vt:lpstr>StaticResource vs. DynamicResource</vt:lpstr>
      <vt:lpstr>Ci sono regole definite per scegliere tra StaticResource e DynamicResource? </vt:lpstr>
      <vt:lpstr>StaticResource</vt:lpstr>
      <vt:lpstr>CHALLENGE RISORSE</vt:lpstr>
      <vt:lpstr>/* LIFE RUN ON CODE */</vt:lpstr>
      <vt:lpstr>14:00</vt:lpstr>
      <vt:lpstr>UserControls</vt:lpstr>
      <vt:lpstr>Introduzione</vt:lpstr>
      <vt:lpstr>UserControl</vt:lpstr>
      <vt:lpstr>Alcuni esempi</vt:lpstr>
      <vt:lpstr>/* LIFE RUN ON CODE */</vt:lpstr>
      <vt:lpstr>CHALLENGE MY FIRST USERCONTROL</vt:lpstr>
      <vt:lpstr>14:45</vt:lpstr>
      <vt:lpstr>Dependency property</vt:lpstr>
      <vt:lpstr>Dependency Property</vt:lpstr>
      <vt:lpstr>Le abbiamo già utilizzate sinora e non ce ne siamo accorti</vt:lpstr>
      <vt:lpstr>Sembrano abbastanza simili alle normali proprietà, ma il concetto alla base è molto più complesso e potente </vt:lpstr>
      <vt:lpstr>Dependency Property</vt:lpstr>
      <vt:lpstr>CHALLENGE MY DYNAMIC USERCONTROL</vt:lpstr>
      <vt:lpstr>/* LIFE RUN ON CODE */</vt:lpstr>
      <vt:lpstr>Attached property</vt:lpstr>
      <vt:lpstr>Attached Property</vt:lpstr>
      <vt:lpstr>Attached Property</vt:lpstr>
      <vt:lpstr>Attached Property</vt:lpstr>
      <vt:lpstr>15:30</vt:lpstr>
      <vt:lpstr>Style</vt:lpstr>
      <vt:lpstr>Cosa succede quando si desidera utilizzare la stessa dimensione e colore del carattere su tre diversi controlli TextBlock?</vt:lpstr>
      <vt:lpstr>E cosa succede quando ti rendi conto che la dimensione del carattere doveva essere 14 invece di 12?</vt:lpstr>
      <vt:lpstr>Style</vt:lpstr>
      <vt:lpstr>Gli stili possono essere veicolati come risorse, per questo usufruiscono dei seguenti vantaggi</vt:lpstr>
      <vt:lpstr>/* LIFE RUN ON CODE */</vt:lpstr>
      <vt:lpstr>CHALLENGE MY COOL USERCONTROL</vt:lpstr>
      <vt:lpstr>Data Binding</vt:lpstr>
      <vt:lpstr>Data Binding</vt:lpstr>
      <vt:lpstr>Data Binding</vt:lpstr>
      <vt:lpstr>Data Binding</vt:lpstr>
      <vt:lpstr>Data Binding</vt:lpstr>
      <vt:lpstr>MODALITÀ DI BINDING</vt:lpstr>
      <vt:lpstr>La Proprietà UpdateSourceTrigger</vt:lpstr>
      <vt:lpstr>Rispondere ai cambiamenti</vt:lpstr>
      <vt:lpstr>Rispondere ai cambiamenti</vt:lpstr>
      <vt:lpstr>DataContext</vt:lpstr>
      <vt:lpstr>Il DataContext</vt:lpstr>
      <vt:lpstr>Il DataContext</vt:lpstr>
      <vt:lpstr>Converters</vt:lpstr>
      <vt:lpstr>CONVERTERS</vt:lpstr>
      <vt:lpstr>M-V-VM</vt:lpstr>
      <vt:lpstr>M-V-VM</vt:lpstr>
      <vt:lpstr>Presentazione standard di PowerPoint</vt:lpstr>
      <vt:lpstr>Command</vt:lpstr>
      <vt:lpstr>Command</vt:lpstr>
      <vt:lpstr>ICommand</vt:lpstr>
      <vt:lpstr>Le Liste</vt:lpstr>
      <vt:lpstr>Le Liste</vt:lpstr>
      <vt:lpstr>ItemsControl</vt:lpstr>
      <vt:lpstr>ListBox</vt:lpstr>
      <vt:lpstr>ListView</vt:lpstr>
      <vt:lpstr>Presentazione standard di PowerPoint</vt:lpstr>
      <vt:lpstr>ItemTemplate e DataTemplate</vt:lpstr>
      <vt:lpstr>ItemsPanelTemplate</vt:lpstr>
      <vt:lpstr>ItemsControl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WPF </dc:title>
  <dc:creator>Daniele Romanazzi</dc:creator>
  <cp:lastModifiedBy>Romanazzi, Daniele</cp:lastModifiedBy>
  <cp:revision>36</cp:revision>
  <dcterms:created xsi:type="dcterms:W3CDTF">2019-11-28T20:07:26Z</dcterms:created>
  <dcterms:modified xsi:type="dcterms:W3CDTF">2019-11-29T07:31:02Z</dcterms:modified>
</cp:coreProperties>
</file>